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2" r:id="rId2"/>
    <p:sldMasterId id="2147484083" r:id="rId3"/>
    <p:sldMasterId id="2147484118" r:id="rId4"/>
    <p:sldMasterId id="2147484138" r:id="rId5"/>
  </p:sldMasterIdLst>
  <p:notesMasterIdLst>
    <p:notesMasterId r:id="rId30"/>
  </p:notesMasterIdLst>
  <p:sldIdLst>
    <p:sldId id="1300" r:id="rId6"/>
    <p:sldId id="1301" r:id="rId7"/>
    <p:sldId id="1303" r:id="rId8"/>
    <p:sldId id="286" r:id="rId9"/>
    <p:sldId id="791" r:id="rId10"/>
    <p:sldId id="1664" r:id="rId11"/>
    <p:sldId id="1345" r:id="rId12"/>
    <p:sldId id="1302" r:id="rId13"/>
    <p:sldId id="1346" r:id="rId14"/>
    <p:sldId id="898" r:id="rId15"/>
    <p:sldId id="897" r:id="rId16"/>
    <p:sldId id="895" r:id="rId17"/>
    <p:sldId id="896" r:id="rId18"/>
    <p:sldId id="904" r:id="rId19"/>
    <p:sldId id="900" r:id="rId20"/>
    <p:sldId id="846" r:id="rId21"/>
    <p:sldId id="837" r:id="rId22"/>
    <p:sldId id="867" r:id="rId23"/>
    <p:sldId id="892" r:id="rId24"/>
    <p:sldId id="899" r:id="rId25"/>
    <p:sldId id="903" r:id="rId26"/>
    <p:sldId id="890" r:id="rId27"/>
    <p:sldId id="901" r:id="rId28"/>
    <p:sldId id="965" r:id="rId2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5412A-EDE0-4D10-BE69-B882642E0A04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2082F-0A07-4B53-883A-5F690532470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30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750c2952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750c2952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96FAF43-9AAA-48A6-8391-8889875952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5E06939-FA68-424A-B03B-46085763F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A9753B2-FC96-4234-94AC-D8276290F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AAB06-C7BC-4C68-A29E-0A02110537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891958A3-082B-4084-8FB2-7832698694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F14DE5B-7F9B-4C95-A6B5-F68935B86F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8E1A195-2CF9-46FF-B656-49C00A996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B1AE1-4D8D-48EB-8043-FB6C761098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7EB1209-37FD-4DEF-AC0C-422FB66263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EC4CE17-2F60-4CA8-A1D7-2C55780DB7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DB9973A-301C-42A1-A332-807BB3F62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6069A-B3F7-4CD5-AFC7-521D8AD5B1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E0013F12-3290-407E-A04E-17AF3A54D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DD66A95-40DA-4F9D-9747-F98B36F603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B2960E0-99D6-4039-ADE7-134D41C8E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00AEF-4652-4183-84A8-B3DC42B4EB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B286778-7DE2-4D64-91D4-92160908E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5CFBEEA-62D5-47B7-ADC5-BCAE11370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F3C142E-778F-4827-942D-A0E3A00BC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879F1-893E-4010-8F8A-E1D1D5569B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7C2C0F0-01FD-4C8C-80E8-0A40E6CDC5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A0ED643-BEED-4650-80A0-E592A7BE7B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122C2DAF-BE28-46DD-AF6B-AED091CE5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0D33FC-099B-49C5-8075-6E8DFEF718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692DCDC-C0F8-4494-8E39-7F7331579A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EA864925-168A-48B8-BA09-E4B9FB6427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BC96E8BC-0572-4D48-90CD-AB0C32E10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7B1917-3572-441F-86EF-57A32BE1BB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05C2E9DC-5235-478B-9DB5-BDB486D58F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A7F0ED5-EED4-4DAE-BEB4-35F1C519F3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A395E09-88A6-4005-9068-A61476966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A4CE8-49A2-471D-B0C0-F18FF7976D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C1855CB-258E-467A-AA15-4DC345ECFF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935AB8F-3E65-482F-B7D7-D3B3C5754D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0B19A2D-6005-4181-9F02-4048D6BFF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1FC4C2-EEFF-4F44-AC09-9C49E4BA69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040B-DF49-44E8-A0A4-639BEC2B7F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9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737b5efd7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737b5efd7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44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737b5efd7a_0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737b5efd7a_0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737b5efd7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737b5efd7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66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737b5efd7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737b5efd7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45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737b5efd7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737b5efd7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119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737b5efd7a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737b5efd7a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257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1A23EA5-5454-4880-80D4-2A7D8197D5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8E1AA96A-85FD-4D27-ACDF-C554D2AF9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2245D164-8D55-4B34-97D6-F191AB2C4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48DD0D-7FBC-4C4C-B056-C695BA4B26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97C29952-B0C6-4172-A236-3010EBADFF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78E486B-307D-4BB8-B5C6-71E04260B0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CE3E6A4-349B-48A9-99DB-32A55933F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82265-03C7-4DF9-B02F-1249187ADE4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76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3390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701" name="Google Shape;701;p25"/>
          <p:cNvGrpSpPr/>
          <p:nvPr/>
        </p:nvGrpSpPr>
        <p:grpSpPr>
          <a:xfrm rot="-27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702" name="Google Shape;702;p2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" name="Google Shape;710;p25"/>
          <p:cNvGrpSpPr/>
          <p:nvPr/>
        </p:nvGrpSpPr>
        <p:grpSpPr>
          <a:xfrm rot="-2700000">
            <a:off x="-1760497" y="-1467862"/>
            <a:ext cx="5450912" cy="3606383"/>
            <a:chOff x="6538847" y="-343124"/>
            <a:chExt cx="4088223" cy="2704813"/>
          </a:xfrm>
        </p:grpSpPr>
        <p:sp>
          <p:nvSpPr>
            <p:cNvPr id="711" name="Google Shape;711;p2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7735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bg>
      <p:bgPr>
        <a:solidFill>
          <a:schemeClr val="accent1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6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721" name="Google Shape;721;p26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722" name="Google Shape;722;p26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26"/>
          <p:cNvSpPr txBox="1">
            <a:spLocks noGrp="1"/>
          </p:cNvSpPr>
          <p:nvPr>
            <p:ph type="title" idx="2"/>
          </p:nvPr>
        </p:nvSpPr>
        <p:spPr>
          <a:xfrm>
            <a:off x="2262117" y="4033567"/>
            <a:ext cx="3188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1" name="Google Shape;731;p26"/>
          <p:cNvSpPr txBox="1">
            <a:spLocks noGrp="1"/>
          </p:cNvSpPr>
          <p:nvPr>
            <p:ph type="subTitle" idx="1"/>
          </p:nvPr>
        </p:nvSpPr>
        <p:spPr>
          <a:xfrm>
            <a:off x="2262116" y="4907500"/>
            <a:ext cx="31884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2" name="Google Shape;732;p26"/>
          <p:cNvSpPr txBox="1">
            <a:spLocks noGrp="1"/>
          </p:cNvSpPr>
          <p:nvPr>
            <p:ph type="title" idx="3"/>
          </p:nvPr>
        </p:nvSpPr>
        <p:spPr>
          <a:xfrm>
            <a:off x="6741484" y="4033567"/>
            <a:ext cx="3188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subTitle" idx="4"/>
          </p:nvPr>
        </p:nvSpPr>
        <p:spPr>
          <a:xfrm>
            <a:off x="6741483" y="4907500"/>
            <a:ext cx="31884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269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7"/>
          <p:cNvSpPr txBox="1">
            <a:spLocks noGrp="1"/>
          </p:cNvSpPr>
          <p:nvPr>
            <p:ph type="title"/>
          </p:nvPr>
        </p:nvSpPr>
        <p:spPr>
          <a:xfrm>
            <a:off x="1323000" y="3238567"/>
            <a:ext cx="954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6" name="Google Shape;736;p27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737" name="Google Shape;737;p27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12119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bg>
      <p:bgPr>
        <a:solidFill>
          <a:schemeClr val="accen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28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765" name="Google Shape;765;p28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766" name="Google Shape;766;p28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767" name="Google Shape;767;p28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28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28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28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28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28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28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5" name="Google Shape;775;p28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6" name="Google Shape;77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28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8" name="Google Shape;778;p28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9" name="Google Shape;779;p28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28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28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28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28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28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28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28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28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28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28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28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28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28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28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28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28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28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28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28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28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28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28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28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7" name="Google Shape;807;p28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8" name="Google Shape;808;p28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9" name="Google Shape;809;p28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0" name="Google Shape;810;p28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1" name="Google Shape;811;p28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2" name="Google Shape;812;p28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3" name="Google Shape;813;p28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4" name="Google Shape;814;p28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5" name="Google Shape;815;p28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6" name="Google Shape;81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7" name="Google Shape;817;p28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9" name="Google Shape;819;p28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0" name="Google Shape;820;p28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1" name="Google Shape;821;p28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2" name="Google Shape;822;p28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3" name="Google Shape;823;p28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4" name="Google Shape;824;p28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5" name="Google Shape;825;p28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6" name="Google Shape;826;p28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7" name="Google Shape;827;p28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9" name="Google Shape;829;p28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0" name="Google Shape;830;p28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2" name="Google Shape;832;p28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3" name="Google Shape;833;p28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28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9" name="Google Shape;839;p28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6" name="Google Shape;896;p28"/>
          <p:cNvSpPr/>
          <p:nvPr/>
        </p:nvSpPr>
        <p:spPr>
          <a:xfrm>
            <a:off x="1240600" y="-426600"/>
            <a:ext cx="9710800" cy="7785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2869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bg>
      <p:bgPr>
        <a:solidFill>
          <a:schemeClr val="accent1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9"/>
          <p:cNvSpPr txBox="1">
            <a:spLocks noGrp="1"/>
          </p:cNvSpPr>
          <p:nvPr>
            <p:ph type="ctrTitle"/>
          </p:nvPr>
        </p:nvSpPr>
        <p:spPr>
          <a:xfrm>
            <a:off x="1321131" y="1062933"/>
            <a:ext cx="4875200" cy="10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00" name="Google Shape;900;p29"/>
          <p:cNvSpPr txBox="1">
            <a:spLocks noGrp="1"/>
          </p:cNvSpPr>
          <p:nvPr>
            <p:ph type="subTitle" idx="1"/>
          </p:nvPr>
        </p:nvSpPr>
        <p:spPr>
          <a:xfrm>
            <a:off x="1321133" y="2094133"/>
            <a:ext cx="4712000" cy="1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901" name="Google Shape;901;p29"/>
          <p:cNvGrpSpPr/>
          <p:nvPr/>
        </p:nvGrpSpPr>
        <p:grpSpPr>
          <a:xfrm rot="10800000">
            <a:off x="7954800" y="-903003"/>
            <a:ext cx="9125517" cy="8664017"/>
            <a:chOff x="-1498057" y="-545690"/>
            <a:chExt cx="6844138" cy="6498013"/>
          </a:xfrm>
        </p:grpSpPr>
        <p:grpSp>
          <p:nvGrpSpPr>
            <p:cNvPr id="902" name="Google Shape;902;p29"/>
            <p:cNvGrpSpPr/>
            <p:nvPr/>
          </p:nvGrpSpPr>
          <p:grpSpPr>
            <a:xfrm>
              <a:off x="-1498057" y="-545690"/>
              <a:ext cx="6844138" cy="6498013"/>
              <a:chOff x="1046100" y="238125"/>
              <a:chExt cx="5491125" cy="5213425"/>
            </a:xfrm>
          </p:grpSpPr>
          <p:sp>
            <p:nvSpPr>
              <p:cNvPr id="903" name="Google Shape;903;p29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9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9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5479675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5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9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9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3405675" y="1764600"/>
                <a:ext cx="633125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25360" extrusionOk="0">
                    <a:moveTo>
                      <a:pt x="7126" y="3144"/>
                    </a:moveTo>
                    <a:lnTo>
                      <a:pt x="22216" y="18234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25325" y="18234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2989125" y="1210075"/>
                <a:ext cx="2160475" cy="1327375"/>
              </a:xfrm>
              <a:custGeom>
                <a:avLst/>
                <a:gdLst/>
                <a:ahLst/>
                <a:cxnLst/>
                <a:rect l="l" t="t" r="r" b="b"/>
                <a:pathLst>
                  <a:path w="86419" h="53095" extrusionOk="0">
                    <a:moveTo>
                      <a:pt x="23788" y="3109"/>
                    </a:moveTo>
                    <a:lnTo>
                      <a:pt x="45969" y="25325"/>
                    </a:lnTo>
                    <a:lnTo>
                      <a:pt x="57461" y="13868"/>
                    </a:lnTo>
                    <a:lnTo>
                      <a:pt x="66997" y="23404"/>
                    </a:lnTo>
                    <a:lnTo>
                      <a:pt x="63015" y="27351"/>
                    </a:lnTo>
                    <a:lnTo>
                      <a:pt x="57461" y="21832"/>
                    </a:lnTo>
                    <a:lnTo>
                      <a:pt x="49986" y="29307"/>
                    </a:lnTo>
                    <a:lnTo>
                      <a:pt x="62631" y="41987"/>
                    </a:lnTo>
                    <a:lnTo>
                      <a:pt x="79293" y="25325"/>
                    </a:lnTo>
                    <a:lnTo>
                      <a:pt x="83275" y="29307"/>
                    </a:lnTo>
                    <a:lnTo>
                      <a:pt x="62631" y="49951"/>
                    </a:lnTo>
                    <a:lnTo>
                      <a:pt x="23788" y="11073"/>
                    </a:lnTo>
                    <a:lnTo>
                      <a:pt x="7126" y="27735"/>
                    </a:lnTo>
                    <a:lnTo>
                      <a:pt x="3144" y="23753"/>
                    </a:lnTo>
                    <a:lnTo>
                      <a:pt x="23788" y="3109"/>
                    </a:lnTo>
                    <a:close/>
                    <a:moveTo>
                      <a:pt x="23788" y="0"/>
                    </a:moveTo>
                    <a:lnTo>
                      <a:pt x="0" y="23753"/>
                    </a:lnTo>
                    <a:lnTo>
                      <a:pt x="7126" y="30879"/>
                    </a:lnTo>
                    <a:lnTo>
                      <a:pt x="23788" y="14217"/>
                    </a:lnTo>
                    <a:lnTo>
                      <a:pt x="62631" y="53095"/>
                    </a:lnTo>
                    <a:lnTo>
                      <a:pt x="86419" y="29307"/>
                    </a:lnTo>
                    <a:lnTo>
                      <a:pt x="79293" y="22181"/>
                    </a:lnTo>
                    <a:lnTo>
                      <a:pt x="62631" y="38843"/>
                    </a:lnTo>
                    <a:lnTo>
                      <a:pt x="53095" y="29307"/>
                    </a:lnTo>
                    <a:lnTo>
                      <a:pt x="57461" y="24941"/>
                    </a:lnTo>
                    <a:lnTo>
                      <a:pt x="62980" y="30495"/>
                    </a:lnTo>
                    <a:lnTo>
                      <a:pt x="70106" y="23369"/>
                    </a:lnTo>
                    <a:lnTo>
                      <a:pt x="57461" y="10724"/>
                    </a:lnTo>
                    <a:lnTo>
                      <a:pt x="45969" y="22181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2563825" y="1755850"/>
                <a:ext cx="920450" cy="781600"/>
              </a:xfrm>
              <a:custGeom>
                <a:avLst/>
                <a:gdLst/>
                <a:ahLst/>
                <a:cxnLst/>
                <a:rect l="l" t="t" r="r" b="b"/>
                <a:pathLst>
                  <a:path w="36818" h="31264" extrusionOk="0">
                    <a:moveTo>
                      <a:pt x="7092" y="3110"/>
                    </a:moveTo>
                    <a:lnTo>
                      <a:pt x="24138" y="20156"/>
                    </a:lnTo>
                    <a:lnTo>
                      <a:pt x="29692" y="14602"/>
                    </a:lnTo>
                    <a:lnTo>
                      <a:pt x="33674" y="18584"/>
                    </a:lnTo>
                    <a:lnTo>
                      <a:pt x="24138" y="28120"/>
                    </a:lnTo>
                    <a:lnTo>
                      <a:pt x="3110" y="7127"/>
                    </a:lnTo>
                    <a:lnTo>
                      <a:pt x="7092" y="3110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24138" y="31264"/>
                    </a:lnTo>
                    <a:lnTo>
                      <a:pt x="36818" y="18584"/>
                    </a:lnTo>
                    <a:lnTo>
                      <a:pt x="29692" y="11458"/>
                    </a:lnTo>
                    <a:lnTo>
                      <a:pt x="24138" y="17012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2989125" y="2320000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23788" y="3144"/>
                    </a:moveTo>
                    <a:lnTo>
                      <a:pt x="38878" y="18234"/>
                    </a:lnTo>
                    <a:lnTo>
                      <a:pt x="34896" y="22216"/>
                    </a:lnTo>
                    <a:lnTo>
                      <a:pt x="23788" y="11108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23788" y="14252"/>
                    </a:lnTo>
                    <a:lnTo>
                      <a:pt x="34896" y="25360"/>
                    </a:lnTo>
                    <a:lnTo>
                      <a:pt x="41987" y="18234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3405675" y="25977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40450" y="3109"/>
                    </a:moveTo>
                    <a:lnTo>
                      <a:pt x="44432" y="7091"/>
                    </a:lnTo>
                    <a:lnTo>
                      <a:pt x="18234" y="33289"/>
                    </a:lnTo>
                    <a:lnTo>
                      <a:pt x="3144" y="18234"/>
                    </a:lnTo>
                    <a:lnTo>
                      <a:pt x="7126" y="14252"/>
                    </a:lnTo>
                    <a:lnTo>
                      <a:pt x="18234" y="25325"/>
                    </a:lnTo>
                    <a:lnTo>
                      <a:pt x="40450" y="3109"/>
                    </a:lnTo>
                    <a:close/>
                    <a:moveTo>
                      <a:pt x="40415" y="0"/>
                    </a:moveTo>
                    <a:lnTo>
                      <a:pt x="18234" y="22216"/>
                    </a:lnTo>
                    <a:lnTo>
                      <a:pt x="7126" y="11108"/>
                    </a:lnTo>
                    <a:lnTo>
                      <a:pt x="0" y="18234"/>
                    </a:lnTo>
                    <a:lnTo>
                      <a:pt x="18234" y="36433"/>
                    </a:lnTo>
                    <a:lnTo>
                      <a:pt x="47541" y="7126"/>
                    </a:lnTo>
                    <a:lnTo>
                      <a:pt x="4041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3127975" y="3153100"/>
                <a:ext cx="494275" cy="494275"/>
              </a:xfrm>
              <a:custGeom>
                <a:avLst/>
                <a:gdLst/>
                <a:ahLst/>
                <a:cxnLst/>
                <a:rect l="l" t="t" r="r" b="b"/>
                <a:pathLst>
                  <a:path w="19771" h="19771" extrusionOk="0">
                    <a:moveTo>
                      <a:pt x="7126" y="3109"/>
                    </a:moveTo>
                    <a:lnTo>
                      <a:pt x="16662" y="12645"/>
                    </a:lnTo>
                    <a:lnTo>
                      <a:pt x="12680" y="16627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2680" y="19771"/>
                    </a:lnTo>
                    <a:lnTo>
                      <a:pt x="19771" y="12645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4654450" y="2458850"/>
                <a:ext cx="7728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879" extrusionOk="0">
                    <a:moveTo>
                      <a:pt x="7126" y="3144"/>
                    </a:moveTo>
                    <a:lnTo>
                      <a:pt x="27770" y="23788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0914" y="2378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4238775" y="28754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18199" y="3109"/>
                    </a:moveTo>
                    <a:lnTo>
                      <a:pt x="44397" y="29307"/>
                    </a:lnTo>
                    <a:lnTo>
                      <a:pt x="40415" y="33289"/>
                    </a:lnTo>
                    <a:lnTo>
                      <a:pt x="29307" y="22181"/>
                    </a:lnTo>
                    <a:lnTo>
                      <a:pt x="18199" y="33289"/>
                    </a:lnTo>
                    <a:lnTo>
                      <a:pt x="14217" y="29307"/>
                    </a:lnTo>
                    <a:lnTo>
                      <a:pt x="25325" y="18199"/>
                    </a:lnTo>
                    <a:lnTo>
                      <a:pt x="18199" y="11108"/>
                    </a:lnTo>
                    <a:lnTo>
                      <a:pt x="7091" y="22181"/>
                    </a:lnTo>
                    <a:lnTo>
                      <a:pt x="3109" y="18199"/>
                    </a:lnTo>
                    <a:lnTo>
                      <a:pt x="18199" y="3109"/>
                    </a:lnTo>
                    <a:close/>
                    <a:moveTo>
                      <a:pt x="18199" y="0"/>
                    </a:moveTo>
                    <a:lnTo>
                      <a:pt x="0" y="18199"/>
                    </a:lnTo>
                    <a:lnTo>
                      <a:pt x="7126" y="25325"/>
                    </a:lnTo>
                    <a:lnTo>
                      <a:pt x="18199" y="14217"/>
                    </a:lnTo>
                    <a:lnTo>
                      <a:pt x="22181" y="18199"/>
                    </a:lnTo>
                    <a:lnTo>
                      <a:pt x="11108" y="29307"/>
                    </a:lnTo>
                    <a:lnTo>
                      <a:pt x="18199" y="36433"/>
                    </a:lnTo>
                    <a:lnTo>
                      <a:pt x="29307" y="25325"/>
                    </a:lnTo>
                    <a:lnTo>
                      <a:pt x="40415" y="36433"/>
                    </a:lnTo>
                    <a:lnTo>
                      <a:pt x="47541" y="29307"/>
                    </a:lnTo>
                    <a:lnTo>
                      <a:pt x="1819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961075" y="3429925"/>
                <a:ext cx="1188525" cy="911700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68" extrusionOk="0">
                    <a:moveTo>
                      <a:pt x="7091" y="3179"/>
                    </a:moveTo>
                    <a:lnTo>
                      <a:pt x="29307" y="25360"/>
                    </a:lnTo>
                    <a:lnTo>
                      <a:pt x="40415" y="14287"/>
                    </a:lnTo>
                    <a:lnTo>
                      <a:pt x="44397" y="18269"/>
                    </a:lnTo>
                    <a:lnTo>
                      <a:pt x="29307" y="33324"/>
                    </a:lnTo>
                    <a:lnTo>
                      <a:pt x="3109" y="7126"/>
                    </a:lnTo>
                    <a:lnTo>
                      <a:pt x="7091" y="3179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29307" y="36468"/>
                    </a:lnTo>
                    <a:lnTo>
                      <a:pt x="47541" y="18234"/>
                    </a:lnTo>
                    <a:lnTo>
                      <a:pt x="40415" y="11108"/>
                    </a:lnTo>
                    <a:lnTo>
                      <a:pt x="29307" y="2221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2573425" y="3429925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00" y="3144"/>
                    </a:moveTo>
                    <a:lnTo>
                      <a:pt x="22182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00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3961075" y="2320000"/>
                <a:ext cx="355425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4252" extrusionOk="0">
                    <a:moveTo>
                      <a:pt x="7091" y="3144"/>
                    </a:moveTo>
                    <a:lnTo>
                      <a:pt x="11073" y="7126"/>
                    </a:lnTo>
                    <a:lnTo>
                      <a:pt x="7091" y="11108"/>
                    </a:lnTo>
                    <a:lnTo>
                      <a:pt x="3109" y="7126"/>
                    </a:lnTo>
                    <a:lnTo>
                      <a:pt x="7091" y="3144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7091" y="14252"/>
                    </a:lnTo>
                    <a:lnTo>
                      <a:pt x="14217" y="712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3544525" y="3568775"/>
                <a:ext cx="356300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3127975" y="3707625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7126" y="3144"/>
                    </a:moveTo>
                    <a:lnTo>
                      <a:pt x="23753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53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2711425" y="3985325"/>
                <a:ext cx="633125" cy="49515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19806" extrusionOk="0">
                    <a:moveTo>
                      <a:pt x="12680" y="3144"/>
                    </a:moveTo>
                    <a:lnTo>
                      <a:pt x="22216" y="12680"/>
                    </a:lnTo>
                    <a:lnTo>
                      <a:pt x="18234" y="16662"/>
                    </a:lnTo>
                    <a:lnTo>
                      <a:pt x="12680" y="11108"/>
                    </a:lnTo>
                    <a:lnTo>
                      <a:pt x="7126" y="16662"/>
                    </a:lnTo>
                    <a:lnTo>
                      <a:pt x="3144" y="12680"/>
                    </a:lnTo>
                    <a:lnTo>
                      <a:pt x="12680" y="3144"/>
                    </a:lnTo>
                    <a:close/>
                    <a:moveTo>
                      <a:pt x="12680" y="0"/>
                    </a:moveTo>
                    <a:lnTo>
                      <a:pt x="0" y="12680"/>
                    </a:lnTo>
                    <a:lnTo>
                      <a:pt x="7126" y="19806"/>
                    </a:lnTo>
                    <a:lnTo>
                      <a:pt x="12680" y="14252"/>
                    </a:lnTo>
                    <a:lnTo>
                      <a:pt x="18234" y="19806"/>
                    </a:lnTo>
                    <a:lnTo>
                      <a:pt x="25325" y="12680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4654450" y="1224900"/>
                <a:ext cx="772850" cy="6226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4907" extrusionOk="0">
                    <a:moveTo>
                      <a:pt x="12331" y="3110"/>
                    </a:moveTo>
                    <a:lnTo>
                      <a:pt x="27735" y="17746"/>
                    </a:lnTo>
                    <a:lnTo>
                      <a:pt x="23788" y="21763"/>
                    </a:lnTo>
                    <a:lnTo>
                      <a:pt x="12331" y="10480"/>
                    </a:lnTo>
                    <a:lnTo>
                      <a:pt x="7091" y="15999"/>
                    </a:lnTo>
                    <a:lnTo>
                      <a:pt x="3144" y="12087"/>
                    </a:lnTo>
                    <a:lnTo>
                      <a:pt x="12331" y="3110"/>
                    </a:lnTo>
                    <a:close/>
                    <a:moveTo>
                      <a:pt x="12296" y="1"/>
                    </a:moveTo>
                    <a:lnTo>
                      <a:pt x="0" y="12052"/>
                    </a:lnTo>
                    <a:lnTo>
                      <a:pt x="7161" y="19213"/>
                    </a:lnTo>
                    <a:lnTo>
                      <a:pt x="12401" y="13659"/>
                    </a:lnTo>
                    <a:lnTo>
                      <a:pt x="23788" y="24907"/>
                    </a:lnTo>
                    <a:lnTo>
                      <a:pt x="30914" y="17676"/>
                    </a:lnTo>
                    <a:lnTo>
                      <a:pt x="12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3127975" y="932375"/>
                <a:ext cx="356300" cy="355425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17" extrusionOk="0">
                    <a:moveTo>
                      <a:pt x="7126" y="3109"/>
                    </a:moveTo>
                    <a:lnTo>
                      <a:pt x="11108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17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1046100" y="17646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879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9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9"/>
              <p:cNvSpPr/>
              <p:nvPr/>
            </p:nvSpPr>
            <p:spPr>
              <a:xfrm>
                <a:off x="2018025" y="2042300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35" y="3144"/>
                    </a:moveTo>
                    <a:lnTo>
                      <a:pt x="22217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35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9"/>
              <p:cNvSpPr/>
              <p:nvPr/>
            </p:nvSpPr>
            <p:spPr>
              <a:xfrm>
                <a:off x="2294875" y="2320000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18234" y="3144"/>
                    </a:moveTo>
                    <a:lnTo>
                      <a:pt x="27770" y="12680"/>
                    </a:lnTo>
                    <a:lnTo>
                      <a:pt x="23788" y="16662"/>
                    </a:lnTo>
                    <a:lnTo>
                      <a:pt x="18234" y="11108"/>
                    </a:lnTo>
                    <a:lnTo>
                      <a:pt x="7126" y="22216"/>
                    </a:lnTo>
                    <a:lnTo>
                      <a:pt x="3144" y="18234"/>
                    </a:lnTo>
                    <a:lnTo>
                      <a:pt x="18234" y="3144"/>
                    </a:lnTo>
                    <a:close/>
                    <a:moveTo>
                      <a:pt x="18234" y="0"/>
                    </a:moveTo>
                    <a:lnTo>
                      <a:pt x="0" y="18234"/>
                    </a:lnTo>
                    <a:lnTo>
                      <a:pt x="7126" y="25360"/>
                    </a:lnTo>
                    <a:lnTo>
                      <a:pt x="18234" y="14252"/>
                    </a:lnTo>
                    <a:lnTo>
                      <a:pt x="23788" y="19806"/>
                    </a:lnTo>
                    <a:lnTo>
                      <a:pt x="30914" y="12645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9"/>
              <p:cNvSpPr/>
              <p:nvPr/>
            </p:nvSpPr>
            <p:spPr>
              <a:xfrm>
                <a:off x="2017175" y="3014250"/>
                <a:ext cx="62440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24976" h="30530" extrusionOk="0">
                    <a:moveTo>
                      <a:pt x="12680" y="3109"/>
                    </a:moveTo>
                    <a:lnTo>
                      <a:pt x="16662" y="7091"/>
                    </a:lnTo>
                    <a:lnTo>
                      <a:pt x="11108" y="12645"/>
                    </a:lnTo>
                    <a:lnTo>
                      <a:pt x="21867" y="23404"/>
                    </a:lnTo>
                    <a:lnTo>
                      <a:pt x="17885" y="27386"/>
                    </a:lnTo>
                    <a:lnTo>
                      <a:pt x="3144" y="12645"/>
                    </a:lnTo>
                    <a:lnTo>
                      <a:pt x="12680" y="3109"/>
                    </a:lnTo>
                    <a:close/>
                    <a:moveTo>
                      <a:pt x="12680" y="0"/>
                    </a:moveTo>
                    <a:lnTo>
                      <a:pt x="0" y="12645"/>
                    </a:lnTo>
                    <a:lnTo>
                      <a:pt x="17885" y="30530"/>
                    </a:lnTo>
                    <a:lnTo>
                      <a:pt x="24976" y="23404"/>
                    </a:lnTo>
                    <a:lnTo>
                      <a:pt x="14252" y="12680"/>
                    </a:lnTo>
                    <a:lnTo>
                      <a:pt x="19806" y="7126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9"/>
              <p:cNvSpPr/>
              <p:nvPr/>
            </p:nvSpPr>
            <p:spPr>
              <a:xfrm>
                <a:off x="2573425" y="2875400"/>
                <a:ext cx="494300" cy="633125"/>
              </a:xfrm>
              <a:custGeom>
                <a:avLst/>
                <a:gdLst/>
                <a:ahLst/>
                <a:cxnLst/>
                <a:rect l="l" t="t" r="r" b="b"/>
                <a:pathLst>
                  <a:path w="19772" h="25325" extrusionOk="0">
                    <a:moveTo>
                      <a:pt x="7092" y="3144"/>
                    </a:moveTo>
                    <a:lnTo>
                      <a:pt x="16628" y="12680"/>
                    </a:lnTo>
                    <a:lnTo>
                      <a:pt x="7092" y="22181"/>
                    </a:lnTo>
                    <a:lnTo>
                      <a:pt x="3110" y="18199"/>
                    </a:lnTo>
                    <a:lnTo>
                      <a:pt x="8664" y="12680"/>
                    </a:lnTo>
                    <a:lnTo>
                      <a:pt x="3110" y="7126"/>
                    </a:lnTo>
                    <a:lnTo>
                      <a:pt x="7092" y="3144"/>
                    </a:lnTo>
                    <a:close/>
                    <a:moveTo>
                      <a:pt x="7092" y="0"/>
                    </a:moveTo>
                    <a:lnTo>
                      <a:pt x="1" y="7126"/>
                    </a:lnTo>
                    <a:lnTo>
                      <a:pt x="5520" y="12680"/>
                    </a:lnTo>
                    <a:lnTo>
                      <a:pt x="1" y="18199"/>
                    </a:lnTo>
                    <a:lnTo>
                      <a:pt x="7092" y="25325"/>
                    </a:lnTo>
                    <a:lnTo>
                      <a:pt x="19772" y="1264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9"/>
              <p:cNvSpPr/>
              <p:nvPr/>
            </p:nvSpPr>
            <p:spPr>
              <a:xfrm>
                <a:off x="2165625" y="3985325"/>
                <a:ext cx="485550" cy="48555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19422" extrusionOk="0">
                    <a:moveTo>
                      <a:pt x="12331" y="3144"/>
                    </a:moveTo>
                    <a:lnTo>
                      <a:pt x="16313" y="7126"/>
                    </a:lnTo>
                    <a:lnTo>
                      <a:pt x="7126" y="16278"/>
                    </a:lnTo>
                    <a:lnTo>
                      <a:pt x="3144" y="12296"/>
                    </a:lnTo>
                    <a:lnTo>
                      <a:pt x="12331" y="3144"/>
                    </a:lnTo>
                    <a:close/>
                    <a:moveTo>
                      <a:pt x="12296" y="0"/>
                    </a:moveTo>
                    <a:lnTo>
                      <a:pt x="0" y="12296"/>
                    </a:lnTo>
                    <a:lnTo>
                      <a:pt x="7126" y="19422"/>
                    </a:lnTo>
                    <a:lnTo>
                      <a:pt x="19422" y="7126"/>
                    </a:lnTo>
                    <a:lnTo>
                      <a:pt x="122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9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29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9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9"/>
              <p:cNvSpPr/>
              <p:nvPr/>
            </p:nvSpPr>
            <p:spPr>
              <a:xfrm>
                <a:off x="4788925" y="377825"/>
                <a:ext cx="776350" cy="77112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45" extrusionOk="0">
                    <a:moveTo>
                      <a:pt x="7650" y="3075"/>
                    </a:moveTo>
                    <a:lnTo>
                      <a:pt x="18793" y="14218"/>
                    </a:lnTo>
                    <a:lnTo>
                      <a:pt x="23928" y="9048"/>
                    </a:lnTo>
                    <a:lnTo>
                      <a:pt x="27875" y="12855"/>
                    </a:lnTo>
                    <a:lnTo>
                      <a:pt x="12750" y="27736"/>
                    </a:lnTo>
                    <a:lnTo>
                      <a:pt x="3109" y="18200"/>
                    </a:lnTo>
                    <a:lnTo>
                      <a:pt x="8454" y="12646"/>
                    </a:lnTo>
                    <a:lnTo>
                      <a:pt x="3319" y="7127"/>
                    </a:lnTo>
                    <a:lnTo>
                      <a:pt x="7650" y="3075"/>
                    </a:lnTo>
                    <a:close/>
                    <a:moveTo>
                      <a:pt x="7685" y="1"/>
                    </a:moveTo>
                    <a:lnTo>
                      <a:pt x="175" y="7022"/>
                    </a:lnTo>
                    <a:lnTo>
                      <a:pt x="5415" y="12611"/>
                    </a:lnTo>
                    <a:lnTo>
                      <a:pt x="0" y="18200"/>
                    </a:lnTo>
                    <a:lnTo>
                      <a:pt x="12750" y="30845"/>
                    </a:lnTo>
                    <a:lnTo>
                      <a:pt x="31054" y="12821"/>
                    </a:lnTo>
                    <a:lnTo>
                      <a:pt x="23928" y="5904"/>
                    </a:lnTo>
                    <a:lnTo>
                      <a:pt x="18793" y="11074"/>
                    </a:lnTo>
                    <a:lnTo>
                      <a:pt x="768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9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9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3812600" y="23812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3277300" y="509700"/>
                <a:ext cx="1039200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568" h="42232" extrusionOk="0">
                    <a:moveTo>
                      <a:pt x="7091" y="3249"/>
                    </a:moveTo>
                    <a:lnTo>
                      <a:pt x="38459" y="35106"/>
                    </a:lnTo>
                    <a:lnTo>
                      <a:pt x="34442" y="39088"/>
                    </a:lnTo>
                    <a:lnTo>
                      <a:pt x="3039" y="7685"/>
                    </a:lnTo>
                    <a:lnTo>
                      <a:pt x="7091" y="3249"/>
                    </a:lnTo>
                    <a:close/>
                    <a:moveTo>
                      <a:pt x="7021" y="0"/>
                    </a:moveTo>
                    <a:lnTo>
                      <a:pt x="0" y="7755"/>
                    </a:lnTo>
                    <a:lnTo>
                      <a:pt x="34442" y="42232"/>
                    </a:lnTo>
                    <a:lnTo>
                      <a:pt x="41568" y="3514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9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5348700" y="2745275"/>
                <a:ext cx="76325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0" h="30530" extrusionOk="0">
                    <a:moveTo>
                      <a:pt x="23404" y="3144"/>
                    </a:moveTo>
                    <a:lnTo>
                      <a:pt x="27386" y="7126"/>
                    </a:lnTo>
                    <a:lnTo>
                      <a:pt x="7126" y="27386"/>
                    </a:lnTo>
                    <a:lnTo>
                      <a:pt x="3144" y="23404"/>
                    </a:lnTo>
                    <a:lnTo>
                      <a:pt x="23404" y="3144"/>
                    </a:lnTo>
                    <a:close/>
                    <a:moveTo>
                      <a:pt x="23404" y="0"/>
                    </a:moveTo>
                    <a:lnTo>
                      <a:pt x="0" y="23404"/>
                    </a:lnTo>
                    <a:lnTo>
                      <a:pt x="7126" y="30530"/>
                    </a:lnTo>
                    <a:lnTo>
                      <a:pt x="30530" y="7126"/>
                    </a:lnTo>
                    <a:lnTo>
                      <a:pt x="2340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5209850" y="2191625"/>
                <a:ext cx="634875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5" h="30495" extrusionOk="0">
                    <a:moveTo>
                      <a:pt x="18234" y="3074"/>
                    </a:moveTo>
                    <a:lnTo>
                      <a:pt x="22146" y="6707"/>
                    </a:lnTo>
                    <a:lnTo>
                      <a:pt x="16662" y="12051"/>
                    </a:lnTo>
                    <a:lnTo>
                      <a:pt x="22216" y="17780"/>
                    </a:lnTo>
                    <a:lnTo>
                      <a:pt x="12680" y="27351"/>
                    </a:lnTo>
                    <a:lnTo>
                      <a:pt x="3144" y="17815"/>
                    </a:lnTo>
                    <a:lnTo>
                      <a:pt x="18234" y="3074"/>
                    </a:lnTo>
                    <a:close/>
                    <a:moveTo>
                      <a:pt x="18234" y="0"/>
                    </a:moveTo>
                    <a:lnTo>
                      <a:pt x="0" y="17815"/>
                    </a:lnTo>
                    <a:lnTo>
                      <a:pt x="12680" y="30495"/>
                    </a:lnTo>
                    <a:lnTo>
                      <a:pt x="25360" y="17850"/>
                    </a:lnTo>
                    <a:lnTo>
                      <a:pt x="19806" y="12121"/>
                    </a:lnTo>
                    <a:lnTo>
                      <a:pt x="25395" y="6707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9"/>
              <p:cNvSpPr/>
              <p:nvPr/>
            </p:nvSpPr>
            <p:spPr>
              <a:xfrm>
                <a:off x="5209850" y="1079950"/>
                <a:ext cx="1049675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5" extrusionOk="0">
                    <a:moveTo>
                      <a:pt x="7126" y="3144"/>
                    </a:moveTo>
                    <a:lnTo>
                      <a:pt x="23788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9"/>
              <p:cNvSpPr/>
              <p:nvPr/>
            </p:nvSpPr>
            <p:spPr>
              <a:xfrm>
                <a:off x="507100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44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88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9"/>
              <p:cNvSpPr/>
              <p:nvPr/>
            </p:nvSpPr>
            <p:spPr>
              <a:xfrm>
                <a:off x="5765250" y="14869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091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53" y="0"/>
                    </a:moveTo>
                    <a:lnTo>
                      <a:pt x="0" y="23788"/>
                    </a:lnTo>
                    <a:lnTo>
                      <a:pt x="7091" y="30914"/>
                    </a:lnTo>
                    <a:lnTo>
                      <a:pt x="30879" y="7126"/>
                    </a:lnTo>
                    <a:lnTo>
                      <a:pt x="23753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9"/>
              <p:cNvSpPr/>
              <p:nvPr/>
            </p:nvSpPr>
            <p:spPr>
              <a:xfrm>
                <a:off x="547967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9"/>
              <p:cNvSpPr/>
              <p:nvPr/>
            </p:nvSpPr>
            <p:spPr>
              <a:xfrm>
                <a:off x="575562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9"/>
              <p:cNvSpPr/>
              <p:nvPr/>
            </p:nvSpPr>
            <p:spPr>
              <a:xfrm>
                <a:off x="575562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9"/>
              <p:cNvSpPr/>
              <p:nvPr/>
            </p:nvSpPr>
            <p:spPr>
              <a:xfrm>
                <a:off x="2433725" y="51582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9"/>
              <p:cNvSpPr/>
              <p:nvPr/>
            </p:nvSpPr>
            <p:spPr>
              <a:xfrm>
                <a:off x="4097300" y="51582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9"/>
              <p:cNvSpPr/>
              <p:nvPr/>
            </p:nvSpPr>
            <p:spPr>
              <a:xfrm>
                <a:off x="2294875" y="932375"/>
                <a:ext cx="91170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30879" extrusionOk="0">
                    <a:moveTo>
                      <a:pt x="7126" y="3144"/>
                    </a:moveTo>
                    <a:lnTo>
                      <a:pt x="23788" y="19771"/>
                    </a:lnTo>
                    <a:lnTo>
                      <a:pt x="29342" y="14217"/>
                    </a:lnTo>
                    <a:lnTo>
                      <a:pt x="33324" y="18199"/>
                    </a:lnTo>
                    <a:lnTo>
                      <a:pt x="23788" y="27735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6468" y="18199"/>
                    </a:lnTo>
                    <a:lnTo>
                      <a:pt x="29342" y="11108"/>
                    </a:lnTo>
                    <a:lnTo>
                      <a:pt x="23788" y="16627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29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29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3" name="Google Shape;973;p29"/>
            <p:cNvSpPr/>
            <p:nvPr/>
          </p:nvSpPr>
          <p:spPr>
            <a:xfrm>
              <a:off x="4558055" y="2054607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556970" y="3157713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5" name="Google Shape;975;p29"/>
          <p:cNvSpPr txBox="1"/>
          <p:nvPr/>
        </p:nvSpPr>
        <p:spPr>
          <a:xfrm>
            <a:off x="1321133" y="4613600"/>
            <a:ext cx="4000000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This presentation template was created by </a:t>
            </a:r>
            <a:r>
              <a:rPr lang="en" sz="1333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, including icons by </a:t>
            </a:r>
            <a:r>
              <a:rPr lang="en" sz="1333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, and infographics &amp; images by </a:t>
            </a:r>
            <a:r>
              <a:rPr lang="en" sz="1333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. </a:t>
            </a:r>
            <a:endParaRPr sz="1333">
              <a:solidFill>
                <a:schemeClr val="accent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accent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31715348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bg>
      <p:bgPr>
        <a:solidFill>
          <a:schemeClr val="accent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0"/>
          <p:cNvSpPr txBox="1">
            <a:spLocks noGrp="1"/>
          </p:cNvSpPr>
          <p:nvPr>
            <p:ph type="body" idx="1"/>
          </p:nvPr>
        </p:nvSpPr>
        <p:spPr>
          <a:xfrm>
            <a:off x="963200" y="2468767"/>
            <a:ext cx="4819200" cy="3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2pPr>
            <a:lvl3pPr marL="1828754" lvl="2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3pPr>
            <a:lvl4pPr marL="2438339" lvl="3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4pPr>
            <a:lvl5pPr marL="3047924" lvl="4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5pPr>
            <a:lvl6pPr marL="3657509" lvl="5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6pPr>
            <a:lvl7pPr marL="4267093" lvl="6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7pPr>
            <a:lvl8pPr marL="4876678" lvl="7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8pPr>
            <a:lvl9pPr marL="5486263" lvl="8" indent="-440256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78" name="Google Shape;978;p30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0303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5993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929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33"/>
          <p:cNvGrpSpPr/>
          <p:nvPr/>
        </p:nvGrpSpPr>
        <p:grpSpPr>
          <a:xfrm>
            <a:off x="-1127085" y="5623763"/>
            <a:ext cx="13571103" cy="2699432"/>
            <a:chOff x="-845314" y="4304497"/>
            <a:chExt cx="10178327" cy="2024574"/>
          </a:xfrm>
        </p:grpSpPr>
        <p:sp>
          <p:nvSpPr>
            <p:cNvPr id="983" name="Google Shape;983;p3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33"/>
          <p:cNvGrpSpPr/>
          <p:nvPr/>
        </p:nvGrpSpPr>
        <p:grpSpPr>
          <a:xfrm rot="10800000">
            <a:off x="-1127085" y="-1465204"/>
            <a:ext cx="13571103" cy="2699432"/>
            <a:chOff x="-845314" y="4304497"/>
            <a:chExt cx="10178327" cy="2024574"/>
          </a:xfrm>
        </p:grpSpPr>
        <p:sp>
          <p:nvSpPr>
            <p:cNvPr id="1010" name="Google Shape;1010;p3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28330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34"/>
          <p:cNvGrpSpPr/>
          <p:nvPr/>
        </p:nvGrpSpPr>
        <p:grpSpPr>
          <a:xfrm rot="-27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1038" name="Google Shape;1038;p3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34"/>
          <p:cNvGrpSpPr/>
          <p:nvPr/>
        </p:nvGrpSpPr>
        <p:grpSpPr>
          <a:xfrm rot="-2700000">
            <a:off x="-1760497" y="-1467862"/>
            <a:ext cx="5450912" cy="3606383"/>
            <a:chOff x="6538847" y="-343124"/>
            <a:chExt cx="4088223" cy="2704813"/>
          </a:xfrm>
        </p:grpSpPr>
        <p:sp>
          <p:nvSpPr>
            <p:cNvPr id="1047" name="Google Shape;1047;p3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862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57495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35"/>
          <p:cNvGrpSpPr/>
          <p:nvPr/>
        </p:nvGrpSpPr>
        <p:grpSpPr>
          <a:xfrm>
            <a:off x="-2280703" y="4226336"/>
            <a:ext cx="5450964" cy="3606417"/>
            <a:chOff x="-2026253" y="4064426"/>
            <a:chExt cx="4088223" cy="2704813"/>
          </a:xfrm>
        </p:grpSpPr>
        <p:sp>
          <p:nvSpPr>
            <p:cNvPr id="1057" name="Google Shape;1057;p35"/>
            <p:cNvSpPr/>
            <p:nvPr/>
          </p:nvSpPr>
          <p:spPr>
            <a:xfrm>
              <a:off x="-111658" y="563289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-630846" y="494173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580592" y="632514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-457783" y="459561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-271665" y="4068788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-1323097" y="4076423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-1496159" y="459561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-2026253" y="4064426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35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1066" name="Google Shape;1066;p3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757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1518"/>
            <a:ext cx="11573197" cy="8402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829820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032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967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7056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6784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997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792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930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46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without bar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7703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851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6671" y="109534"/>
            <a:ext cx="12192000" cy="3967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645EC1-5942-4F0C-AAFF-9E6C447D6C78}"/>
              </a:ext>
            </a:extLst>
          </p:cNvPr>
          <p:cNvGrpSpPr/>
          <p:nvPr userDrawn="1"/>
        </p:nvGrpSpPr>
        <p:grpSpPr>
          <a:xfrm>
            <a:off x="7400354" y="397599"/>
            <a:ext cx="3889069" cy="4757179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F760BF-EFE8-4A0F-ADA8-9FE578B7A0F5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44E0D6-60B1-4E3A-ACD5-83BCEE227F8A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975892-7D36-44B9-93EB-5AC884F3D0BF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F48723-3E08-4551-BFFB-6CE17602373C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A5C3B3-F802-41C3-B695-53B18A7FDE78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1A3C84-780D-4C43-8158-8E3C24B109D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A020E8-6FE2-4836-AC8B-931195904843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8061" y="647251"/>
            <a:ext cx="3527821" cy="3085033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12347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759FA7-EFF1-466F-B291-A84ACBFA28C0}"/>
              </a:ext>
            </a:extLst>
          </p:cNvPr>
          <p:cNvGrpSpPr/>
          <p:nvPr userDrawn="1"/>
        </p:nvGrpSpPr>
        <p:grpSpPr>
          <a:xfrm>
            <a:off x="685074" y="1772815"/>
            <a:ext cx="2401025" cy="4481331"/>
            <a:chOff x="3501573" y="3178068"/>
            <a:chExt cx="1340594" cy="2737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E42687-3D82-48D5-894C-5D628B9B6D2B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F86B727-08A8-432D-8EE4-60A73190C0C1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413466B-E1CD-4F3B-909B-800708C89DA4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0605FEE-B310-4CD1-957F-4C8ECB2D4CFA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02B5F8-0CCE-474E-B649-1DFC27F17E77}"/>
                </a:ext>
              </a:extLst>
            </p:cNvPr>
            <p:cNvSpPr/>
            <p:nvPr/>
          </p:nvSpPr>
          <p:spPr>
            <a:xfrm>
              <a:off x="3529897" y="3190651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53E5B5-7B85-41D5-9030-5B1B725D5576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99A51D-15EE-4E12-9556-59DF6F0E29DD}"/>
                </a:ext>
              </a:extLst>
            </p:cNvPr>
            <p:cNvGrpSpPr/>
            <p:nvPr/>
          </p:nvGrpSpPr>
          <p:grpSpPr>
            <a:xfrm>
              <a:off x="4092761" y="5635852"/>
              <a:ext cx="164520" cy="173080"/>
              <a:chOff x="6772303" y="6038214"/>
              <a:chExt cx="140650" cy="14796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FEB0B9-196D-42E9-8714-F47C30777E26}"/>
                  </a:ext>
                </a:extLst>
              </p:cNvPr>
              <p:cNvSpPr/>
              <p:nvPr/>
            </p:nvSpPr>
            <p:spPr>
              <a:xfrm>
                <a:off x="6772303" y="6038214"/>
                <a:ext cx="140650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1FAFF0B-C7CA-411F-A4AC-7D5978D7BCFC}"/>
                  </a:ext>
                </a:extLst>
              </p:cNvPr>
              <p:cNvSpPr/>
              <p:nvPr/>
            </p:nvSpPr>
            <p:spPr>
              <a:xfrm>
                <a:off x="6807465" y="6071635"/>
                <a:ext cx="70326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241D01E-90FF-4564-985E-06A7A082F60D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5EAF1D7-527D-4D94-BA5D-1EFD9AA9D022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2C4341-F0B1-4852-A98B-F15007E38985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5591176" y="1"/>
            <a:ext cx="6605602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6B29B0E-C385-4751-A903-AF91C785A2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6735" y="2430413"/>
            <a:ext cx="2011571" cy="322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27368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610225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83796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07476F-99B8-4E97-B4F2-02120BB24B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5301" y="2714626"/>
            <a:ext cx="11201399" cy="3838575"/>
          </a:xfrm>
          <a:custGeom>
            <a:avLst/>
            <a:gdLst>
              <a:gd name="connsiteX0" fmla="*/ 1152121 w 11201399"/>
              <a:gd name="connsiteY0" fmla="*/ 3371850 h 3838575"/>
              <a:gd name="connsiteX1" fmla="*/ 9610724 w 11201399"/>
              <a:gd name="connsiteY1" fmla="*/ 3371850 h 3838575"/>
              <a:gd name="connsiteX2" fmla="*/ 9058677 w 11201399"/>
              <a:gd name="connsiteY2" fmla="*/ 3838575 h 3838575"/>
              <a:gd name="connsiteX3" fmla="*/ 600074 w 11201399"/>
              <a:gd name="connsiteY3" fmla="*/ 3838575 h 3838575"/>
              <a:gd name="connsiteX4" fmla="*/ 2095097 w 11201399"/>
              <a:gd name="connsiteY4" fmla="*/ 2809875 h 3838575"/>
              <a:gd name="connsiteX5" fmla="*/ 10553699 w 11201399"/>
              <a:gd name="connsiteY5" fmla="*/ 2809875 h 3838575"/>
              <a:gd name="connsiteX6" fmla="*/ 10001652 w 11201399"/>
              <a:gd name="connsiteY6" fmla="*/ 3276600 h 3838575"/>
              <a:gd name="connsiteX7" fmla="*/ 1543049 w 11201399"/>
              <a:gd name="connsiteY7" fmla="*/ 3276600 h 3838575"/>
              <a:gd name="connsiteX8" fmla="*/ 1209271 w 11201399"/>
              <a:gd name="connsiteY8" fmla="*/ 2247900 h 3838575"/>
              <a:gd name="connsiteX9" fmla="*/ 9667874 w 11201399"/>
              <a:gd name="connsiteY9" fmla="*/ 2247900 h 3838575"/>
              <a:gd name="connsiteX10" fmla="*/ 9115827 w 11201399"/>
              <a:gd name="connsiteY10" fmla="*/ 2714625 h 3838575"/>
              <a:gd name="connsiteX11" fmla="*/ 657225 w 11201399"/>
              <a:gd name="connsiteY11" fmla="*/ 2714625 h 3838575"/>
              <a:gd name="connsiteX12" fmla="*/ 552047 w 11201399"/>
              <a:gd name="connsiteY12" fmla="*/ 1685925 h 3838575"/>
              <a:gd name="connsiteX13" fmla="*/ 9010649 w 11201399"/>
              <a:gd name="connsiteY13" fmla="*/ 1685925 h 3838575"/>
              <a:gd name="connsiteX14" fmla="*/ 8458602 w 11201399"/>
              <a:gd name="connsiteY14" fmla="*/ 2152650 h 3838575"/>
              <a:gd name="connsiteX15" fmla="*/ 0 w 11201399"/>
              <a:gd name="connsiteY15" fmla="*/ 2152650 h 3838575"/>
              <a:gd name="connsiteX16" fmla="*/ 2742797 w 11201399"/>
              <a:gd name="connsiteY16" fmla="*/ 1123950 h 3838575"/>
              <a:gd name="connsiteX17" fmla="*/ 11201399 w 11201399"/>
              <a:gd name="connsiteY17" fmla="*/ 1123950 h 3838575"/>
              <a:gd name="connsiteX18" fmla="*/ 10649352 w 11201399"/>
              <a:gd name="connsiteY18" fmla="*/ 1590675 h 3838575"/>
              <a:gd name="connsiteX19" fmla="*/ 2190750 w 11201399"/>
              <a:gd name="connsiteY19" fmla="*/ 1590675 h 3838575"/>
              <a:gd name="connsiteX20" fmla="*/ 1418822 w 11201399"/>
              <a:gd name="connsiteY20" fmla="*/ 561975 h 3838575"/>
              <a:gd name="connsiteX21" fmla="*/ 9877424 w 11201399"/>
              <a:gd name="connsiteY21" fmla="*/ 561975 h 3838575"/>
              <a:gd name="connsiteX22" fmla="*/ 9325377 w 11201399"/>
              <a:gd name="connsiteY22" fmla="*/ 1028700 h 3838575"/>
              <a:gd name="connsiteX23" fmla="*/ 866775 w 11201399"/>
              <a:gd name="connsiteY23" fmla="*/ 1028700 h 3838575"/>
              <a:gd name="connsiteX24" fmla="*/ 1161647 w 11201399"/>
              <a:gd name="connsiteY24" fmla="*/ 0 h 3838575"/>
              <a:gd name="connsiteX25" fmla="*/ 9620249 w 11201399"/>
              <a:gd name="connsiteY25" fmla="*/ 0 h 3838575"/>
              <a:gd name="connsiteX26" fmla="*/ 9068202 w 11201399"/>
              <a:gd name="connsiteY26" fmla="*/ 466725 h 3838575"/>
              <a:gd name="connsiteX27" fmla="*/ 609600 w 11201399"/>
              <a:gd name="connsiteY27" fmla="*/ 466725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201399" h="3838575">
                <a:moveTo>
                  <a:pt x="1152121" y="3371850"/>
                </a:moveTo>
                <a:lnTo>
                  <a:pt x="9610724" y="3371850"/>
                </a:lnTo>
                <a:lnTo>
                  <a:pt x="9058677" y="3838575"/>
                </a:lnTo>
                <a:lnTo>
                  <a:pt x="600074" y="3838575"/>
                </a:lnTo>
                <a:close/>
                <a:moveTo>
                  <a:pt x="2095097" y="2809875"/>
                </a:moveTo>
                <a:lnTo>
                  <a:pt x="10553699" y="2809875"/>
                </a:lnTo>
                <a:lnTo>
                  <a:pt x="10001652" y="3276600"/>
                </a:lnTo>
                <a:lnTo>
                  <a:pt x="1543049" y="3276600"/>
                </a:lnTo>
                <a:close/>
                <a:moveTo>
                  <a:pt x="1209271" y="2247900"/>
                </a:moveTo>
                <a:lnTo>
                  <a:pt x="9667874" y="2247900"/>
                </a:lnTo>
                <a:lnTo>
                  <a:pt x="9115827" y="2714625"/>
                </a:lnTo>
                <a:lnTo>
                  <a:pt x="657225" y="2714625"/>
                </a:lnTo>
                <a:close/>
                <a:moveTo>
                  <a:pt x="552047" y="1685925"/>
                </a:moveTo>
                <a:lnTo>
                  <a:pt x="9010649" y="1685925"/>
                </a:lnTo>
                <a:lnTo>
                  <a:pt x="8458602" y="2152650"/>
                </a:lnTo>
                <a:lnTo>
                  <a:pt x="0" y="2152650"/>
                </a:lnTo>
                <a:close/>
                <a:moveTo>
                  <a:pt x="2742797" y="1123950"/>
                </a:moveTo>
                <a:lnTo>
                  <a:pt x="11201399" y="1123950"/>
                </a:lnTo>
                <a:lnTo>
                  <a:pt x="10649352" y="1590675"/>
                </a:lnTo>
                <a:lnTo>
                  <a:pt x="2190750" y="1590675"/>
                </a:lnTo>
                <a:close/>
                <a:moveTo>
                  <a:pt x="1418822" y="561975"/>
                </a:moveTo>
                <a:lnTo>
                  <a:pt x="9877424" y="561975"/>
                </a:lnTo>
                <a:lnTo>
                  <a:pt x="9325377" y="1028700"/>
                </a:lnTo>
                <a:lnTo>
                  <a:pt x="866775" y="1028700"/>
                </a:lnTo>
                <a:close/>
                <a:moveTo>
                  <a:pt x="1161647" y="0"/>
                </a:moveTo>
                <a:lnTo>
                  <a:pt x="9620249" y="0"/>
                </a:lnTo>
                <a:lnTo>
                  <a:pt x="9068202" y="466725"/>
                </a:lnTo>
                <a:lnTo>
                  <a:pt x="609600" y="466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86926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0" y="3162301"/>
            <a:ext cx="8382000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94538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42980F6D-A868-4A50-9975-6D38EF3EF1D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694714">
            <a:off x="4965143" y="1215344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12852147-F4BC-4002-8D9B-559F42913C6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rot="21398040">
            <a:off x="8011850" y="2309449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그림 개체 틀 2">
            <a:extLst>
              <a:ext uri="{FF2B5EF4-FFF2-40B4-BE49-F238E27FC236}">
                <a16:creationId xmlns:a16="http://schemas.microsoft.com/office/drawing/2014/main" id="{6A8E4311-9832-4868-9218-82FDF254D16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20741363">
            <a:off x="4999774" y="3597041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57233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376" y="4031265"/>
            <a:ext cx="5235438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33768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908224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601814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0772422" y="517050"/>
            <a:ext cx="288540" cy="29084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22" name="Group 122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20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21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125" name="Group 125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23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24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28" name="Shape 128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19155921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FC73-C257-4AC7-B3D5-59765DAE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D59EC-C53A-4FFC-8021-0D291A14DB60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0BABF-69D7-4357-B0DF-86FA50F8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7B1B-8DA9-44EA-B53D-1EC24158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E746-5B8B-45E4-9F9F-6A8055A636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9331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D9918-5259-41ED-9E0A-D87F117E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88E0-7D8E-47CB-A4DC-349C10DB12A0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A51C-80E4-47F7-B261-BCA2DB12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B9461-2CE2-4F2B-B063-BE4AE088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2D668-D485-474D-9341-56D9D8914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883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7BCC7-FDB4-4FDE-B20F-0C6A4511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775C-34ED-48F2-9B16-56849A8516E1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A95A-7CCC-40D7-B283-3C9EEC19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00044-F8F9-4E1C-BE2B-8160B39E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BE280-E92B-4B15-B738-F21505ECB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233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9AA2AC-07A8-4095-9D00-D1EF5470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E1A2-8D68-45F8-89BF-2E43B693E162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658111-9A3F-45B4-B4EF-531DA771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167B26-2FDD-4A80-BDF3-71FFE6E4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1D6C2-B124-4BDD-955D-6B49E6E5F1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1826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A7F497-16E1-48AD-A668-8B54C61E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0A67E-CEAA-4567-8D80-01E9B7D5F7AA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40EE69-3630-4F94-9752-18B953BF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D1DA97-A008-4408-9F92-0403A96F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B5D8-13BB-4E66-8573-4D3377F3D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187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69EA25-501F-420F-8D45-95298EFCD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6D27C-E0F4-444C-A975-28561FDC5D92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23198B-0C09-4C8B-B8F3-43E9BA85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94FFA2-FC8B-4719-B27E-05D0DAF4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2D43-9482-4E33-9FBE-477D9921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853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A8D937-E3D0-407E-816D-240B6E68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6DAA9-C504-4F33-B998-AB095CB1A952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2895A6-5343-4C9B-83DE-DF96C1C1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9D85BE-9D43-40AB-8996-A240384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F4AB-F8A4-4646-9297-75F3F8538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7710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10913F-230C-4CB0-92C4-415CE97D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5F82D-CBDB-437E-AB6F-1D249A46A727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7697F8-0279-4FA8-AD07-E35C5C04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25E19A-B6E1-4523-9F6C-47ECF771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02C0C-3716-4C3F-8E1B-F07011C84C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14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D83DE4-00F4-41DB-9409-5DAF0671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62FB-1BE0-4486-9CA3-B99729F1540F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18C3E4-CC4F-4FEB-AB82-BC0EA173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6E5148-0644-4733-9C00-3D1B16E5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1DF80-7FD4-468D-8954-4A9F724E4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6300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98BBC-A017-45E0-8157-A270B6D4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52F69-3547-4D26-AE3B-CB7CAC67F030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3C096-3817-41EC-BDC7-C05B34B3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1B636-4F88-4771-94B6-80688E6F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0BC9-6455-4176-BF39-84E77BFE9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36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10772422" y="517050"/>
            <a:ext cx="288540" cy="29084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19"/>
          <p:cNvSpPr/>
          <p:nvPr userDrawn="1"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3" name="Group 122">
            <a:hlinkClick r:id="" action="ppaction://hlinkshowjump?jump=nextslide"/>
          </p:cNvPr>
          <p:cNvGrpSpPr/>
          <p:nvPr userDrawn="1"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14" name="Shape 120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5" name="Shape 121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16" name="Group 125">
            <a:hlinkClick r:id="" action="ppaction://hlinkshowjump?jump=previousslide"/>
          </p:cNvPr>
          <p:cNvGrpSpPr/>
          <p:nvPr userDrawn="1"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17" name="Shape 12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8" name="Shape 124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19" name="Shape 128"/>
          <p:cNvSpPr/>
          <p:nvPr userDrawn="1"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255568780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8E86B-A6FE-4861-B187-58806A5D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90B35-3D79-46CA-A08F-D1187E5E954E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D7D4-2F68-4794-B622-0A2B5D76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491D-7365-46C5-9081-12814C06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43EAF-1045-4731-80DB-73EB10831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96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62" y="692944"/>
            <a:ext cx="3464129" cy="819333"/>
          </a:xfrm>
        </p:spPr>
        <p:txBody>
          <a:bodyPr anchor="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1261-1046-48D8-9BC4-C8D7D32347E6}" type="datetime1">
              <a:rPr lang="en-US" smtClean="0"/>
              <a:t>3/4/2021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Market PowerPoint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F5CF-2680-48A4-8032-177420087341}" type="slidenum">
              <a:rPr lang="id-ID" smtClean="0"/>
              <a:t>‹#›</a:t>
            </a:fld>
            <a:endParaRPr lang="id-ID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7962" y="1509933"/>
            <a:ext cx="3464129" cy="25603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44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11184" y="987465"/>
            <a:ext cx="10958709" cy="44957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3333" cap="all">
                <a:solidFill>
                  <a:schemeClr val="tx1">
                    <a:lumMod val="75000"/>
                    <a:lumOff val="25000"/>
                  </a:schemeClr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/>
              <a:t>title example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493360"/>
            <a:ext cx="10958701" cy="35345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buNone/>
              <a:defRPr sz="1600" cap="all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231993" y="910980"/>
            <a:ext cx="3646311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5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558645" y="303535"/>
            <a:ext cx="402603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896747" y="6256370"/>
            <a:ext cx="4404903" cy="43085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/>
            <a:r>
              <a:rPr lang="id-ID" sz="1200" dirty="0">
                <a:solidFill>
                  <a:schemeClr val="accent1"/>
                </a:solidFill>
                <a:latin typeface="Lato Light"/>
                <a:cs typeface="Lato Light"/>
              </a:rPr>
              <a:t>www.companyname.com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© 2015 Planner </a:t>
            </a:r>
            <a:r>
              <a:rPr lang="id-ID" sz="1000" dirty="0">
                <a:solidFill>
                  <a:schemeClr val="tx2"/>
                </a:solidFill>
                <a:latin typeface="Lato Light"/>
                <a:cs typeface="Lato Light"/>
              </a:rPr>
              <a:t>PowerPoint Template</a:t>
            </a:r>
            <a:r>
              <a:rPr lang="en-US" sz="1000" dirty="0">
                <a:solidFill>
                  <a:schemeClr val="tx2"/>
                </a:solidFill>
                <a:latin typeface="Lato Light"/>
                <a:cs typeface="Lato Light"/>
              </a:rPr>
              <a:t>. All Rights Reserved. </a:t>
            </a:r>
            <a:endParaRPr lang="id-ID" sz="1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097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58645" y="303535"/>
            <a:ext cx="402603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753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516467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667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85788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Round Same Side Corner Rectangle 21"/>
          <p:cNvSpPr/>
          <p:nvPr userDrawn="1"/>
        </p:nvSpPr>
        <p:spPr>
          <a:xfrm rot="16200000" flipH="1">
            <a:off x="11731145" y="6331908"/>
            <a:ext cx="384047" cy="53766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2442" y="6408717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2154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516467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667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85788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916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30226"/>
            <a:ext cx="10515600" cy="485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331C-0CF1-43A4-9D4C-6CD8513E1125}" type="datetimeFigureOut">
              <a:rPr lang="en-AU" smtClean="0"/>
              <a:t>4/03/2021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4416-03C0-4DB5-AB5A-91406F54D85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838199" y="1016000"/>
            <a:ext cx="10515600" cy="341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780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B78D-1F17-4F11-84C4-073AD791F5A2}" type="datetimeFigureOut">
              <a:rPr lang="en-AU" smtClean="0"/>
              <a:t>4/03/2021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A09-A5CB-48CE-BB88-B28C1260C3A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46366"/>
            <a:ext cx="5472112" cy="661721"/>
          </a:xfrm>
        </p:spPr>
        <p:txBody>
          <a:bodyPr/>
          <a:lstStyle>
            <a:lvl1pPr algn="l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d-ID" dirty="0"/>
              <a:t>Title here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888" y="1074904"/>
            <a:ext cx="5472112" cy="29412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73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bg1"/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400" b="1" dirty="0">
              <a:solidFill>
                <a:schemeClr val="bg1"/>
              </a:solidFill>
              <a:latin typeface="+mj-lt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+mn-lt"/>
              </a:rPr>
              <a:t>Subtitle About </a:t>
            </a:r>
            <a:r>
              <a:rPr lang="en-US" sz="1600">
                <a:solidFill>
                  <a:schemeClr val="accent1"/>
                </a:solidFill>
                <a:latin typeface="+mn-lt"/>
              </a:rPr>
              <a:t>Your Company</a:t>
            </a:r>
          </a:p>
        </p:txBody>
      </p:sp>
    </p:spTree>
    <p:extLst>
      <p:ext uri="{BB962C8B-B14F-4D97-AF65-F5344CB8AC3E}">
        <p14:creationId xmlns:p14="http://schemas.microsoft.com/office/powerpoint/2010/main" val="26818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Montserrat" panose="00000500000000000000" pitchFamily="50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737483" y="6419070"/>
            <a:ext cx="382435" cy="165823"/>
            <a:chOff x="3375894" y="4271089"/>
            <a:chExt cx="2407452" cy="1043865"/>
          </a:xfrm>
        </p:grpSpPr>
        <p:grpSp>
          <p:nvGrpSpPr>
            <p:cNvPr id="37" name="Group 36"/>
            <p:cNvGrpSpPr/>
            <p:nvPr userDrawn="1"/>
          </p:nvGrpSpPr>
          <p:grpSpPr>
            <a:xfrm>
              <a:off x="3375894" y="4271089"/>
              <a:ext cx="2407452" cy="1043865"/>
              <a:chOff x="4899894" y="2399956"/>
              <a:chExt cx="2407452" cy="1043865"/>
            </a:xfrm>
            <a:solidFill>
              <a:schemeClr val="tx1"/>
            </a:solidFill>
          </p:grpSpPr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4899894" y="2399956"/>
                <a:ext cx="474291" cy="1043865"/>
              </a:xfrm>
              <a:custGeom>
                <a:avLst/>
                <a:gdLst>
                  <a:gd name="T0" fmla="*/ 47 w 94"/>
                  <a:gd name="T1" fmla="*/ 0 h 207"/>
                  <a:gd name="T2" fmla="*/ 94 w 94"/>
                  <a:gd name="T3" fmla="*/ 51 h 207"/>
                  <a:gd name="T4" fmla="*/ 94 w 94"/>
                  <a:gd name="T5" fmla="*/ 57 h 207"/>
                  <a:gd name="T6" fmla="*/ 64 w 94"/>
                  <a:gd name="T7" fmla="*/ 57 h 207"/>
                  <a:gd name="T8" fmla="*/ 64 w 94"/>
                  <a:gd name="T9" fmla="*/ 49 h 207"/>
                  <a:gd name="T10" fmla="*/ 48 w 94"/>
                  <a:gd name="T11" fmla="*/ 29 h 207"/>
                  <a:gd name="T12" fmla="*/ 32 w 94"/>
                  <a:gd name="T13" fmla="*/ 49 h 207"/>
                  <a:gd name="T14" fmla="*/ 59 w 94"/>
                  <a:gd name="T15" fmla="*/ 93 h 207"/>
                  <a:gd name="T16" fmla="*/ 94 w 94"/>
                  <a:gd name="T17" fmla="*/ 156 h 207"/>
                  <a:gd name="T18" fmla="*/ 47 w 94"/>
                  <a:gd name="T19" fmla="*/ 207 h 207"/>
                  <a:gd name="T20" fmla="*/ 0 w 94"/>
                  <a:gd name="T21" fmla="*/ 156 h 207"/>
                  <a:gd name="T22" fmla="*/ 0 w 94"/>
                  <a:gd name="T23" fmla="*/ 144 h 207"/>
                  <a:gd name="T24" fmla="*/ 30 w 94"/>
                  <a:gd name="T25" fmla="*/ 144 h 207"/>
                  <a:gd name="T26" fmla="*/ 30 w 94"/>
                  <a:gd name="T27" fmla="*/ 158 h 207"/>
                  <a:gd name="T28" fmla="*/ 46 w 94"/>
                  <a:gd name="T29" fmla="*/ 178 h 207"/>
                  <a:gd name="T30" fmla="*/ 62 w 94"/>
                  <a:gd name="T31" fmla="*/ 158 h 207"/>
                  <a:gd name="T32" fmla="*/ 35 w 94"/>
                  <a:gd name="T33" fmla="*/ 114 h 207"/>
                  <a:gd name="T34" fmla="*/ 0 w 94"/>
                  <a:gd name="T35" fmla="*/ 51 h 207"/>
                  <a:gd name="T36" fmla="*/ 47 w 94"/>
                  <a:gd name="T3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4" h="207">
                    <a:moveTo>
                      <a:pt x="47" y="0"/>
                    </a:moveTo>
                    <a:cubicBezTo>
                      <a:pt x="78" y="0"/>
                      <a:pt x="94" y="19"/>
                      <a:pt x="94" y="51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4" y="35"/>
                      <a:pt x="58" y="29"/>
                      <a:pt x="48" y="29"/>
                    </a:cubicBezTo>
                    <a:cubicBezTo>
                      <a:pt x="38" y="29"/>
                      <a:pt x="32" y="35"/>
                      <a:pt x="32" y="49"/>
                    </a:cubicBezTo>
                    <a:cubicBezTo>
                      <a:pt x="32" y="64"/>
                      <a:pt x="39" y="75"/>
                      <a:pt x="59" y="93"/>
                    </a:cubicBezTo>
                    <a:cubicBezTo>
                      <a:pt x="86" y="116"/>
                      <a:pt x="94" y="133"/>
                      <a:pt x="94" y="156"/>
                    </a:cubicBezTo>
                    <a:cubicBezTo>
                      <a:pt x="94" y="188"/>
                      <a:pt x="78" y="207"/>
                      <a:pt x="47" y="207"/>
                    </a:cubicBezTo>
                    <a:cubicBezTo>
                      <a:pt x="16" y="207"/>
                      <a:pt x="0" y="188"/>
                      <a:pt x="0" y="156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30" y="144"/>
                      <a:pt x="30" y="144"/>
                      <a:pt x="30" y="144"/>
                    </a:cubicBezTo>
                    <a:cubicBezTo>
                      <a:pt x="30" y="158"/>
                      <a:pt x="30" y="158"/>
                      <a:pt x="30" y="158"/>
                    </a:cubicBezTo>
                    <a:cubicBezTo>
                      <a:pt x="30" y="172"/>
                      <a:pt x="36" y="178"/>
                      <a:pt x="46" y="178"/>
                    </a:cubicBezTo>
                    <a:cubicBezTo>
                      <a:pt x="56" y="178"/>
                      <a:pt x="62" y="172"/>
                      <a:pt x="62" y="158"/>
                    </a:cubicBezTo>
                    <a:cubicBezTo>
                      <a:pt x="62" y="143"/>
                      <a:pt x="56" y="132"/>
                      <a:pt x="35" y="114"/>
                    </a:cubicBezTo>
                    <a:cubicBezTo>
                      <a:pt x="9" y="91"/>
                      <a:pt x="0" y="74"/>
                      <a:pt x="0" y="51"/>
                    </a:cubicBezTo>
                    <a:cubicBezTo>
                      <a:pt x="0" y="19"/>
                      <a:pt x="16" y="0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0" name="Freeform 6"/>
              <p:cNvSpPr>
                <a:spLocks/>
              </p:cNvSpPr>
              <p:nvPr/>
            </p:nvSpPr>
            <p:spPr bwMode="auto">
              <a:xfrm>
                <a:off x="6360881" y="2414778"/>
                <a:ext cx="421356" cy="1014222"/>
              </a:xfrm>
              <a:custGeom>
                <a:avLst/>
                <a:gdLst>
                  <a:gd name="T0" fmla="*/ 76 w 199"/>
                  <a:gd name="T1" fmla="*/ 212 h 479"/>
                  <a:gd name="T2" fmla="*/ 173 w 199"/>
                  <a:gd name="T3" fmla="*/ 212 h 479"/>
                  <a:gd name="T4" fmla="*/ 173 w 199"/>
                  <a:gd name="T5" fmla="*/ 281 h 479"/>
                  <a:gd name="T6" fmla="*/ 76 w 199"/>
                  <a:gd name="T7" fmla="*/ 281 h 479"/>
                  <a:gd name="T8" fmla="*/ 76 w 199"/>
                  <a:gd name="T9" fmla="*/ 479 h 479"/>
                  <a:gd name="T10" fmla="*/ 0 w 199"/>
                  <a:gd name="T11" fmla="*/ 479 h 479"/>
                  <a:gd name="T12" fmla="*/ 0 w 199"/>
                  <a:gd name="T13" fmla="*/ 0 h 479"/>
                  <a:gd name="T14" fmla="*/ 199 w 199"/>
                  <a:gd name="T15" fmla="*/ 0 h 479"/>
                  <a:gd name="T16" fmla="*/ 199 w 199"/>
                  <a:gd name="T17" fmla="*/ 69 h 479"/>
                  <a:gd name="T18" fmla="*/ 76 w 199"/>
                  <a:gd name="T19" fmla="*/ 69 h 479"/>
                  <a:gd name="T20" fmla="*/ 76 w 199"/>
                  <a:gd name="T21" fmla="*/ 212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479">
                    <a:moveTo>
                      <a:pt x="76" y="212"/>
                    </a:moveTo>
                    <a:lnTo>
                      <a:pt x="173" y="212"/>
                    </a:lnTo>
                    <a:lnTo>
                      <a:pt x="173" y="281"/>
                    </a:lnTo>
                    <a:lnTo>
                      <a:pt x="76" y="281"/>
                    </a:lnTo>
                    <a:lnTo>
                      <a:pt x="76" y="479"/>
                    </a:lnTo>
                    <a:lnTo>
                      <a:pt x="0" y="479"/>
                    </a:lnTo>
                    <a:lnTo>
                      <a:pt x="0" y="0"/>
                    </a:lnTo>
                    <a:lnTo>
                      <a:pt x="199" y="0"/>
                    </a:lnTo>
                    <a:lnTo>
                      <a:pt x="199" y="69"/>
                    </a:lnTo>
                    <a:lnTo>
                      <a:pt x="76" y="69"/>
                    </a:lnTo>
                    <a:lnTo>
                      <a:pt x="76" y="2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6813999" y="2414778"/>
                <a:ext cx="493347" cy="1014222"/>
              </a:xfrm>
              <a:custGeom>
                <a:avLst/>
                <a:gdLst>
                  <a:gd name="T0" fmla="*/ 0 w 233"/>
                  <a:gd name="T1" fmla="*/ 0 h 479"/>
                  <a:gd name="T2" fmla="*/ 233 w 233"/>
                  <a:gd name="T3" fmla="*/ 0 h 479"/>
                  <a:gd name="T4" fmla="*/ 233 w 233"/>
                  <a:gd name="T5" fmla="*/ 69 h 479"/>
                  <a:gd name="T6" fmla="*/ 154 w 233"/>
                  <a:gd name="T7" fmla="*/ 69 h 479"/>
                  <a:gd name="T8" fmla="*/ 154 w 233"/>
                  <a:gd name="T9" fmla="*/ 479 h 479"/>
                  <a:gd name="T10" fmla="*/ 78 w 233"/>
                  <a:gd name="T11" fmla="*/ 479 h 479"/>
                  <a:gd name="T12" fmla="*/ 78 w 233"/>
                  <a:gd name="T13" fmla="*/ 69 h 479"/>
                  <a:gd name="T14" fmla="*/ 0 w 233"/>
                  <a:gd name="T15" fmla="*/ 69 h 479"/>
                  <a:gd name="T16" fmla="*/ 0 w 233"/>
                  <a:gd name="T1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3" h="479">
                    <a:moveTo>
                      <a:pt x="0" y="0"/>
                    </a:moveTo>
                    <a:lnTo>
                      <a:pt x="233" y="0"/>
                    </a:lnTo>
                    <a:lnTo>
                      <a:pt x="233" y="69"/>
                    </a:lnTo>
                    <a:lnTo>
                      <a:pt x="154" y="69"/>
                    </a:lnTo>
                    <a:lnTo>
                      <a:pt x="154" y="479"/>
                    </a:lnTo>
                    <a:lnTo>
                      <a:pt x="78" y="479"/>
                    </a:lnTo>
                    <a:lnTo>
                      <a:pt x="78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463115" y="2417127"/>
                <a:ext cx="170894" cy="1011873"/>
              </a:xfrm>
              <a:custGeom>
                <a:avLst/>
                <a:gdLst>
                  <a:gd name="connsiteX0" fmla="*/ 0 w 122237"/>
                  <a:gd name="connsiteY0" fmla="*/ 0 h 728968"/>
                  <a:gd name="connsiteX1" fmla="*/ 122237 w 122237"/>
                  <a:gd name="connsiteY1" fmla="*/ 0 h 728968"/>
                  <a:gd name="connsiteX2" fmla="*/ 122237 w 122237"/>
                  <a:gd name="connsiteY2" fmla="*/ 184456 h 728968"/>
                  <a:gd name="connsiteX3" fmla="*/ 122237 w 122237"/>
                  <a:gd name="connsiteY3" fmla="*/ 293993 h 728968"/>
                  <a:gd name="connsiteX4" fmla="*/ 122237 w 122237"/>
                  <a:gd name="connsiteY4" fmla="*/ 728968 h 728968"/>
                  <a:gd name="connsiteX5" fmla="*/ 0 w 122237"/>
                  <a:gd name="connsiteY5" fmla="*/ 728968 h 728968"/>
                  <a:gd name="connsiteX6" fmla="*/ 0 w 122237"/>
                  <a:gd name="connsiteY6" fmla="*/ 0 h 72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237" h="728968">
                    <a:moveTo>
                      <a:pt x="0" y="0"/>
                    </a:moveTo>
                    <a:lnTo>
                      <a:pt x="122237" y="0"/>
                    </a:lnTo>
                    <a:lnTo>
                      <a:pt x="122237" y="184456"/>
                    </a:lnTo>
                    <a:lnTo>
                      <a:pt x="122237" y="293993"/>
                    </a:lnTo>
                    <a:lnTo>
                      <a:pt x="122237" y="728968"/>
                    </a:lnTo>
                    <a:lnTo>
                      <a:pt x="0" y="7289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53" name="Freeform 13"/>
              <p:cNvSpPr>
                <a:spLocks/>
              </p:cNvSpPr>
              <p:nvPr/>
            </p:nvSpPr>
            <p:spPr bwMode="auto">
              <a:xfrm>
                <a:off x="5615566" y="2414778"/>
                <a:ext cx="351484" cy="1014222"/>
              </a:xfrm>
              <a:custGeom>
                <a:avLst/>
                <a:gdLst>
                  <a:gd name="T0" fmla="*/ 90 w 166"/>
                  <a:gd name="T1" fmla="*/ 0 h 479"/>
                  <a:gd name="T2" fmla="*/ 90 w 166"/>
                  <a:gd name="T3" fmla="*/ 205 h 479"/>
                  <a:gd name="T4" fmla="*/ 0 w 166"/>
                  <a:gd name="T5" fmla="*/ 205 h 479"/>
                  <a:gd name="T6" fmla="*/ 0 w 166"/>
                  <a:gd name="T7" fmla="*/ 274 h 479"/>
                  <a:gd name="T8" fmla="*/ 90 w 166"/>
                  <a:gd name="T9" fmla="*/ 274 h 479"/>
                  <a:gd name="T10" fmla="*/ 90 w 166"/>
                  <a:gd name="T11" fmla="*/ 479 h 479"/>
                  <a:gd name="T12" fmla="*/ 166 w 166"/>
                  <a:gd name="T13" fmla="*/ 479 h 479"/>
                  <a:gd name="T14" fmla="*/ 166 w 166"/>
                  <a:gd name="T15" fmla="*/ 0 h 479"/>
                  <a:gd name="T16" fmla="*/ 90 w 166"/>
                  <a:gd name="T1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479">
                    <a:moveTo>
                      <a:pt x="90" y="0"/>
                    </a:moveTo>
                    <a:lnTo>
                      <a:pt x="90" y="205"/>
                    </a:lnTo>
                    <a:lnTo>
                      <a:pt x="0" y="205"/>
                    </a:lnTo>
                    <a:lnTo>
                      <a:pt x="0" y="274"/>
                    </a:lnTo>
                    <a:lnTo>
                      <a:pt x="90" y="274"/>
                    </a:lnTo>
                    <a:lnTo>
                      <a:pt x="90" y="479"/>
                    </a:lnTo>
                    <a:lnTo>
                      <a:pt x="166" y="479"/>
                    </a:lnTo>
                    <a:lnTo>
                      <a:pt x="166" y="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 flipV="1">
                <a:off x="6086591" y="2560460"/>
                <a:ext cx="163037" cy="868540"/>
              </a:xfrm>
              <a:custGeom>
                <a:avLst/>
                <a:gdLst>
                  <a:gd name="connsiteX0" fmla="*/ 0 w 122237"/>
                  <a:gd name="connsiteY0" fmla="*/ 0 h 728968"/>
                  <a:gd name="connsiteX1" fmla="*/ 122237 w 122237"/>
                  <a:gd name="connsiteY1" fmla="*/ 0 h 728968"/>
                  <a:gd name="connsiteX2" fmla="*/ 122237 w 122237"/>
                  <a:gd name="connsiteY2" fmla="*/ 184456 h 728968"/>
                  <a:gd name="connsiteX3" fmla="*/ 122237 w 122237"/>
                  <a:gd name="connsiteY3" fmla="*/ 293993 h 728968"/>
                  <a:gd name="connsiteX4" fmla="*/ 122237 w 122237"/>
                  <a:gd name="connsiteY4" fmla="*/ 728968 h 728968"/>
                  <a:gd name="connsiteX5" fmla="*/ 0 w 122237"/>
                  <a:gd name="connsiteY5" fmla="*/ 728968 h 728968"/>
                  <a:gd name="connsiteX6" fmla="*/ 0 w 122237"/>
                  <a:gd name="connsiteY6" fmla="*/ 0 h 72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237" h="728968">
                    <a:moveTo>
                      <a:pt x="0" y="0"/>
                    </a:moveTo>
                    <a:lnTo>
                      <a:pt x="122237" y="0"/>
                    </a:lnTo>
                    <a:lnTo>
                      <a:pt x="122237" y="184456"/>
                    </a:lnTo>
                    <a:lnTo>
                      <a:pt x="122237" y="293993"/>
                    </a:lnTo>
                    <a:lnTo>
                      <a:pt x="122237" y="728968"/>
                    </a:lnTo>
                    <a:lnTo>
                      <a:pt x="0" y="7289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55" name="Freeform 54"/>
            <p:cNvSpPr>
              <a:spLocks/>
            </p:cNvSpPr>
            <p:nvPr userDrawn="1"/>
          </p:nvSpPr>
          <p:spPr bwMode="auto">
            <a:xfrm flipV="1">
              <a:off x="4562591" y="4280876"/>
              <a:ext cx="163037" cy="95089"/>
            </a:xfrm>
            <a:custGeom>
              <a:avLst/>
              <a:gdLst>
                <a:gd name="connsiteX0" fmla="*/ 0 w 122237"/>
                <a:gd name="connsiteY0" fmla="*/ 0 h 728968"/>
                <a:gd name="connsiteX1" fmla="*/ 122237 w 122237"/>
                <a:gd name="connsiteY1" fmla="*/ 0 h 728968"/>
                <a:gd name="connsiteX2" fmla="*/ 122237 w 122237"/>
                <a:gd name="connsiteY2" fmla="*/ 184456 h 728968"/>
                <a:gd name="connsiteX3" fmla="*/ 122237 w 122237"/>
                <a:gd name="connsiteY3" fmla="*/ 293993 h 728968"/>
                <a:gd name="connsiteX4" fmla="*/ 122237 w 122237"/>
                <a:gd name="connsiteY4" fmla="*/ 728968 h 728968"/>
                <a:gd name="connsiteX5" fmla="*/ 0 w 122237"/>
                <a:gd name="connsiteY5" fmla="*/ 728968 h 728968"/>
                <a:gd name="connsiteX6" fmla="*/ 0 w 122237"/>
                <a:gd name="connsiteY6" fmla="*/ 0 h 7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7" h="728968">
                  <a:moveTo>
                    <a:pt x="0" y="0"/>
                  </a:moveTo>
                  <a:lnTo>
                    <a:pt x="122237" y="0"/>
                  </a:lnTo>
                  <a:lnTo>
                    <a:pt x="122237" y="184456"/>
                  </a:lnTo>
                  <a:lnTo>
                    <a:pt x="122237" y="293993"/>
                  </a:lnTo>
                  <a:lnTo>
                    <a:pt x="122237" y="728968"/>
                  </a:lnTo>
                  <a:lnTo>
                    <a:pt x="0" y="728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82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60000">
                <a:schemeClr val="bg1"/>
              </a:gs>
              <a:gs pos="40000">
                <a:schemeClr val="bg1"/>
              </a:gs>
              <a:gs pos="0">
                <a:srgbClr val="F7F7F7"/>
              </a:gs>
              <a:gs pos="100000">
                <a:srgbClr val="F7F7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3" name="Rectangle 2"/>
          <p:cNvSpPr/>
          <p:nvPr userDrawn="1"/>
        </p:nvSpPr>
        <p:spPr>
          <a:xfrm>
            <a:off x="482221" y="459475"/>
            <a:ext cx="11236657" cy="59453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48480" y="6574195"/>
            <a:ext cx="228937" cy="195414"/>
            <a:chOff x="16941794" y="9861292"/>
            <a:chExt cx="343405" cy="293121"/>
          </a:xfrm>
        </p:grpSpPr>
        <p:sp>
          <p:nvSpPr>
            <p:cNvPr id="11" name="Right Triangle 10"/>
            <p:cNvSpPr/>
            <p:nvPr userDrawn="1"/>
          </p:nvSpPr>
          <p:spPr>
            <a:xfrm rot="8100000">
              <a:off x="16992085" y="9911588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Action Button: Forward or Next 14">
              <a:hlinkClick r:id="" action="ppaction://hlinkshowjump?jump=previousslide" highlightClick="1"/>
            </p:cNvPr>
            <p:cNvSpPr/>
            <p:nvPr userDrawn="1"/>
          </p:nvSpPr>
          <p:spPr>
            <a:xfrm rot="16200000">
              <a:off x="17027645" y="9775441"/>
              <a:ext cx="171703" cy="343405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377416" y="6493255"/>
            <a:ext cx="228938" cy="195413"/>
            <a:chOff x="17285199" y="9739882"/>
            <a:chExt cx="343407" cy="293119"/>
          </a:xfrm>
        </p:grpSpPr>
        <p:sp>
          <p:nvSpPr>
            <p:cNvPr id="12" name="Right Triangle 11"/>
            <p:cNvSpPr/>
            <p:nvPr userDrawn="1"/>
          </p:nvSpPr>
          <p:spPr>
            <a:xfrm rot="18900000">
              <a:off x="17335491" y="9739882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Action Button: Forward or Next 17">
              <a:hlinkClick r:id="" action="ppaction://hlinkshowjump?jump=nextslide" highlightClick="1"/>
            </p:cNvPr>
            <p:cNvSpPr/>
            <p:nvPr userDrawn="1"/>
          </p:nvSpPr>
          <p:spPr>
            <a:xfrm rot="5400000">
              <a:off x="17371051" y="9775445"/>
              <a:ext cx="171704" cy="343407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113824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60000">
                <a:schemeClr val="bg1"/>
              </a:gs>
              <a:gs pos="40000">
                <a:schemeClr val="bg1"/>
              </a:gs>
              <a:gs pos="0">
                <a:srgbClr val="F7F7F7"/>
              </a:gs>
              <a:gs pos="100000">
                <a:srgbClr val="F7F7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3" name="Rectangle 2"/>
          <p:cNvSpPr/>
          <p:nvPr userDrawn="1"/>
        </p:nvSpPr>
        <p:spPr>
          <a:xfrm>
            <a:off x="482221" y="459475"/>
            <a:ext cx="11236657" cy="6398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46703" y="6574195"/>
            <a:ext cx="228937" cy="195414"/>
            <a:chOff x="16941794" y="9861292"/>
            <a:chExt cx="343405" cy="293121"/>
          </a:xfrm>
        </p:grpSpPr>
        <p:sp>
          <p:nvSpPr>
            <p:cNvPr id="11" name="Right Triangle 10"/>
            <p:cNvSpPr/>
            <p:nvPr userDrawn="1"/>
          </p:nvSpPr>
          <p:spPr>
            <a:xfrm rot="8100000">
              <a:off x="16992085" y="9911588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Action Button: Forward or Next 14">
              <a:hlinkClick r:id="" action="ppaction://hlinkshowjump?jump=previousslide" highlightClick="1"/>
            </p:cNvPr>
            <p:cNvSpPr/>
            <p:nvPr userDrawn="1"/>
          </p:nvSpPr>
          <p:spPr>
            <a:xfrm rot="16200000">
              <a:off x="17027645" y="9775441"/>
              <a:ext cx="171703" cy="343405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375640" y="6493255"/>
            <a:ext cx="228938" cy="195413"/>
            <a:chOff x="17285199" y="9739882"/>
            <a:chExt cx="343407" cy="293119"/>
          </a:xfrm>
        </p:grpSpPr>
        <p:sp>
          <p:nvSpPr>
            <p:cNvPr id="12" name="Right Triangle 11"/>
            <p:cNvSpPr/>
            <p:nvPr userDrawn="1"/>
          </p:nvSpPr>
          <p:spPr>
            <a:xfrm rot="18900000">
              <a:off x="17335491" y="9739882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Action Button: Forward or Next 17">
              <a:hlinkClick r:id="" action="ppaction://hlinkshowjump?jump=nextslide" highlightClick="1"/>
            </p:cNvPr>
            <p:cNvSpPr/>
            <p:nvPr userDrawn="1"/>
          </p:nvSpPr>
          <p:spPr>
            <a:xfrm rot="5400000">
              <a:off x="17371051" y="9775445"/>
              <a:ext cx="171704" cy="343407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482221" y="151698"/>
            <a:ext cx="5801360" cy="23083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THE</a:t>
            </a:r>
            <a:r>
              <a:rPr lang="en-GB" sz="1200" baseline="0" dirty="0">
                <a:solidFill>
                  <a:schemeClr val="bg1"/>
                </a:solidFill>
              </a:rPr>
              <a:t> COMPANY PRESENTATION TEMPLATE NAME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89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60000">
                <a:schemeClr val="bg1"/>
              </a:gs>
              <a:gs pos="40000">
                <a:schemeClr val="bg1"/>
              </a:gs>
              <a:gs pos="0">
                <a:srgbClr val="F7F7F7"/>
              </a:gs>
              <a:gs pos="100000">
                <a:srgbClr val="F7F7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3" name="Rectangle 2"/>
          <p:cNvSpPr/>
          <p:nvPr userDrawn="1"/>
        </p:nvSpPr>
        <p:spPr>
          <a:xfrm>
            <a:off x="482221" y="1"/>
            <a:ext cx="11236657" cy="64048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48480" y="6574195"/>
            <a:ext cx="228937" cy="195414"/>
            <a:chOff x="16941794" y="9861292"/>
            <a:chExt cx="343405" cy="293121"/>
          </a:xfrm>
        </p:grpSpPr>
        <p:sp>
          <p:nvSpPr>
            <p:cNvPr id="11" name="Right Triangle 10"/>
            <p:cNvSpPr/>
            <p:nvPr userDrawn="1"/>
          </p:nvSpPr>
          <p:spPr>
            <a:xfrm rot="8100000">
              <a:off x="16992085" y="9911588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Action Button: Forward or Next 14">
              <a:hlinkClick r:id="" action="ppaction://hlinkshowjump?jump=previousslide" highlightClick="1"/>
            </p:cNvPr>
            <p:cNvSpPr/>
            <p:nvPr userDrawn="1"/>
          </p:nvSpPr>
          <p:spPr>
            <a:xfrm rot="16200000">
              <a:off x="17027645" y="9775441"/>
              <a:ext cx="171703" cy="343405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11377416" y="6493255"/>
            <a:ext cx="228938" cy="195413"/>
            <a:chOff x="17285199" y="9739882"/>
            <a:chExt cx="343407" cy="293119"/>
          </a:xfrm>
        </p:grpSpPr>
        <p:sp>
          <p:nvSpPr>
            <p:cNvPr id="12" name="Right Triangle 11"/>
            <p:cNvSpPr/>
            <p:nvPr userDrawn="1"/>
          </p:nvSpPr>
          <p:spPr>
            <a:xfrm rot="18900000">
              <a:off x="17335491" y="9739882"/>
              <a:ext cx="242825" cy="242825"/>
            </a:xfrm>
            <a:prstGeom prst="rt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Action Button: Forward or Next 17">
              <a:hlinkClick r:id="" action="ppaction://hlinkshowjump?jump=nextslide" highlightClick="1"/>
            </p:cNvPr>
            <p:cNvSpPr/>
            <p:nvPr userDrawn="1"/>
          </p:nvSpPr>
          <p:spPr>
            <a:xfrm rot="5400000">
              <a:off x="17371051" y="9775445"/>
              <a:ext cx="171704" cy="343407"/>
            </a:xfrm>
            <a:prstGeom prst="actionButtonForwardNex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56930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0124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919" y="630778"/>
            <a:ext cx="10804163" cy="457359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FEC2C-5669-42AF-B2E3-501CAA250FFC}" type="datetime1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Startup Pitchdeck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6B31-243B-4CD9-9834-76CBA76DDE54}" type="slidenum">
              <a:rPr lang="id-ID" smtClean="0"/>
              <a:t>‹#›</a:t>
            </a:fld>
            <a:endParaRPr lang="id-ID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93918" y="1060704"/>
            <a:ext cx="10804164" cy="24688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38415" y="482600"/>
            <a:ext cx="11524442" cy="9000"/>
          </a:xfrm>
          <a:custGeom>
            <a:avLst/>
            <a:gdLst>
              <a:gd name="connsiteX0" fmla="*/ 0 w 5102352"/>
              <a:gd name="connsiteY0" fmla="*/ 0 h 476504"/>
              <a:gd name="connsiteX1" fmla="*/ 5102352 w 5102352"/>
              <a:gd name="connsiteY1" fmla="*/ 0 h 476504"/>
              <a:gd name="connsiteX2" fmla="*/ 5102352 w 5102352"/>
              <a:gd name="connsiteY2" fmla="*/ 476504 h 476504"/>
              <a:gd name="connsiteX3" fmla="*/ 0 w 5102352"/>
              <a:gd name="connsiteY3" fmla="*/ 476504 h 47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2352" h="476504">
                <a:moveTo>
                  <a:pt x="0" y="0"/>
                </a:moveTo>
                <a:lnTo>
                  <a:pt x="5102352" y="0"/>
                </a:lnTo>
                <a:lnTo>
                  <a:pt x="5102352" y="476504"/>
                </a:lnTo>
                <a:lnTo>
                  <a:pt x="0" y="47650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id-ID" dirty="0"/>
              <a:t>-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768734" y="278397"/>
            <a:ext cx="21430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700" dirty="0">
                <a:latin typeface="+mj-lt"/>
              </a:rPr>
              <a:t>TRIANGELICOM | </a:t>
            </a:r>
            <a:r>
              <a:rPr lang="id-ID" sz="700" dirty="0">
                <a:latin typeface="+mn-lt"/>
              </a:rPr>
              <a:t>www.triangelicom.com</a:t>
            </a:r>
            <a:endParaRPr lang="id-ID" sz="700" dirty="0">
              <a:latin typeface="+mj-lt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43066" y="276181"/>
            <a:ext cx="268637" cy="156105"/>
            <a:chOff x="704926" y="382889"/>
            <a:chExt cx="809231" cy="470365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889698" y="476962"/>
              <a:ext cx="436499" cy="376292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1077658" y="382889"/>
              <a:ext cx="436499" cy="376292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704926" y="382889"/>
              <a:ext cx="436499" cy="376292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/>
            </a:p>
          </p:txBody>
        </p:sp>
      </p:grpSp>
    </p:spTree>
    <p:extLst>
      <p:ext uri="{BB962C8B-B14F-4D97-AF65-F5344CB8AC3E}">
        <p14:creationId xmlns:p14="http://schemas.microsoft.com/office/powerpoint/2010/main" val="2409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919" y="656431"/>
            <a:ext cx="10804163" cy="54143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3185-2552-4038-86A2-CE797A78AA3D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C9A3-043A-4A88-A743-EE39385E9BFC}" type="slidenum">
              <a:rPr lang="id-ID" smtClean="0"/>
              <a:t>‹#›</a:t>
            </a:fld>
            <a:endParaRPr lang="id-ID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93917" y="1069848"/>
            <a:ext cx="10804164" cy="256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42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FDA1-AED7-4C71-AADF-0F77E102C5A4}" type="datetime1">
              <a:rPr lang="en-US" smtClean="0"/>
              <a:t>3/4/2021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Market PowerPoint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F5CF-2680-48A4-8032-177420087341}" type="slidenum">
              <a:rPr lang="id-ID" smtClean="0"/>
              <a:t>‹#›</a:t>
            </a:fld>
            <a:endParaRPr lang="id-ID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77962" y="1179576"/>
            <a:ext cx="11236077" cy="18288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1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e Infographic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Shape 4510"/>
          <p:cNvSpPr>
            <a:spLocks noGrp="1"/>
          </p:cNvSpPr>
          <p:nvPr>
            <p:ph type="pic" sz="half" idx="13"/>
          </p:nvPr>
        </p:nvSpPr>
        <p:spPr>
          <a:xfrm>
            <a:off x="-1" y="4574286"/>
            <a:ext cx="12192001" cy="23015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 sz="1333"/>
            </a:lvl1pPr>
          </a:lstStyle>
          <a:p>
            <a:endParaRPr/>
          </a:p>
        </p:txBody>
      </p:sp>
      <p:sp>
        <p:nvSpPr>
          <p:cNvPr id="4511" name="Shape 4511"/>
          <p:cNvSpPr>
            <a:spLocks noGrp="1"/>
          </p:cNvSpPr>
          <p:nvPr>
            <p:ph type="sldNum" sz="quarter" idx="2"/>
          </p:nvPr>
        </p:nvSpPr>
        <p:spPr>
          <a:xfrm>
            <a:off x="10772422" y="517050"/>
            <a:ext cx="288540" cy="290849"/>
          </a:xfrm>
          <a:prstGeom prst="rect">
            <a:avLst/>
          </a:prstGeom>
        </p:spPr>
        <p:txBody>
          <a:bodyPr anchor="ctr"/>
          <a:lstStyle>
            <a:lvl1pPr>
              <a:defRPr sz="1001">
                <a:solidFill>
                  <a:srgbClr val="4C6077"/>
                </a:solidFill>
                <a:latin typeface="Geomanist Regular"/>
                <a:ea typeface="Geomanist Regular"/>
                <a:cs typeface="Geomanist Regular"/>
                <a:sym typeface="Geomanist Regular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512" name="Shape 4512"/>
          <p:cNvSpPr/>
          <p:nvPr/>
        </p:nvSpPr>
        <p:spPr>
          <a:xfrm>
            <a:off x="10768358" y="514143"/>
            <a:ext cx="296661" cy="296661"/>
          </a:xfrm>
          <a:prstGeom prst="ellipse">
            <a:avLst/>
          </a:prstGeom>
          <a:ln w="127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4515" name="Group 4515">
            <a:hlinkClick r:id="" action="ppaction://hlinkshowjump?jump=nextslide"/>
          </p:cNvPr>
          <p:cNvGrpSpPr/>
          <p:nvPr/>
        </p:nvGrpSpPr>
        <p:grpSpPr>
          <a:xfrm>
            <a:off x="11137942" y="514143"/>
            <a:ext cx="296661" cy="296661"/>
            <a:chOff x="0" y="0"/>
            <a:chExt cx="593321" cy="593321"/>
          </a:xfrm>
        </p:grpSpPr>
        <p:sp>
          <p:nvSpPr>
            <p:cNvPr id="4513" name="Shape 4513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4514" name="Shape 4514"/>
            <p:cNvSpPr/>
            <p:nvPr/>
          </p:nvSpPr>
          <p:spPr>
            <a:xfrm rot="13500000">
              <a:off x="135768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4518" name="Group 4518">
            <a:hlinkClick r:id="" action="ppaction://hlinkshowjump?jump=previousslide"/>
          </p:cNvPr>
          <p:cNvGrpSpPr/>
          <p:nvPr/>
        </p:nvGrpSpPr>
        <p:grpSpPr>
          <a:xfrm>
            <a:off x="10398775" y="514143"/>
            <a:ext cx="296661" cy="296661"/>
            <a:chOff x="0" y="0"/>
            <a:chExt cx="593321" cy="593321"/>
          </a:xfrm>
        </p:grpSpPr>
        <p:sp>
          <p:nvSpPr>
            <p:cNvPr id="4516" name="Shape 4516"/>
            <p:cNvSpPr/>
            <p:nvPr/>
          </p:nvSpPr>
          <p:spPr>
            <a:xfrm>
              <a:off x="0" y="0"/>
              <a:ext cx="593322" cy="593322"/>
            </a:xfrm>
            <a:prstGeom prst="ellipse">
              <a:avLst/>
            </a:pr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4517" name="Shape 4517"/>
            <p:cNvSpPr/>
            <p:nvPr/>
          </p:nvSpPr>
          <p:spPr>
            <a:xfrm rot="2700000">
              <a:off x="229801" y="196474"/>
              <a:ext cx="205107" cy="20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4C60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4521" name="Shape 4521"/>
          <p:cNvSpPr/>
          <p:nvPr/>
        </p:nvSpPr>
        <p:spPr>
          <a:xfrm>
            <a:off x="644291" y="884723"/>
            <a:ext cx="10783269" cy="0"/>
          </a:xfrm>
          <a:prstGeom prst="line">
            <a:avLst/>
          </a:prstGeom>
          <a:ln w="12700">
            <a:solidFill>
              <a:srgbClr val="A9AFBA"/>
            </a:solidFill>
            <a:miter lim="400000"/>
          </a:ln>
        </p:spPr>
        <p:txBody>
          <a:bodyPr lIns="25401" tIns="25401" rIns="25401" bIns="25401" anchor="ctr"/>
          <a:lstStyle/>
          <a:p>
            <a:pPr>
              <a:defRPr sz="3200"/>
            </a:pPr>
            <a:endParaRPr sz="1600"/>
          </a:p>
        </p:txBody>
      </p:sp>
      <p:sp>
        <p:nvSpPr>
          <p:cNvPr id="4522" name="Shape 4522"/>
          <p:cNvSpPr>
            <a:spLocks noGrp="1"/>
          </p:cNvSpPr>
          <p:nvPr>
            <p:ph type="title"/>
          </p:nvPr>
        </p:nvSpPr>
        <p:spPr>
          <a:xfrm>
            <a:off x="609006" y="547694"/>
            <a:ext cx="9652023" cy="363676"/>
          </a:xfrm>
          <a:prstGeom prst="rect">
            <a:avLst/>
          </a:prstGeom>
        </p:spPr>
        <p:txBody>
          <a:bodyPr anchor="t"/>
          <a:lstStyle>
            <a:lvl1pPr algn="l">
              <a:defRPr sz="1751" cap="all">
                <a:solidFill>
                  <a:srgbClr val="A9AFBA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26"/>
          <p:cNvSpPr/>
          <p:nvPr userDrawn="1"/>
        </p:nvSpPr>
        <p:spPr>
          <a:xfrm>
            <a:off x="9054811" y="6386929"/>
            <a:ext cx="2383668" cy="20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1" tIns="25401" rIns="25401" bIns="25401" anchor="ctr">
            <a:spAutoFit/>
          </a:bodyPr>
          <a:lstStyle/>
          <a:p>
            <a:pPr algn="r">
              <a:defRPr sz="2000">
                <a:solidFill>
                  <a:srgbClr val="FFFFFF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sz="1001" dirty="0">
                <a:solidFill>
                  <a:schemeClr val="bg1"/>
                </a:solidFill>
                <a:latin typeface="Geomanist Regular"/>
                <a:ea typeface="Geomanist Regular"/>
                <a:cs typeface="Geomanist Regular"/>
                <a:sym typeface="Geomanist Regular"/>
              </a:rPr>
              <a:t>Mountain presentation by</a:t>
            </a:r>
            <a:r>
              <a:rPr sz="1001" dirty="0">
                <a:solidFill>
                  <a:schemeClr val="bg1"/>
                </a:solidFill>
              </a:rPr>
              <a:t> </a:t>
            </a:r>
            <a:r>
              <a:rPr sz="1001" dirty="0">
                <a:solidFill>
                  <a:schemeClr val="bg1"/>
                </a:solidFill>
                <a:latin typeface="Geomanist Medium"/>
                <a:ea typeface="Geomanist Medium"/>
                <a:cs typeface="Geomanist Medium"/>
                <a:sym typeface="Geomanist Medium"/>
              </a:rPr>
              <a:t>ContestDesign</a:t>
            </a:r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/>
          <a:srcRect l="37" r="37"/>
          <a:stretch>
            <a:fillRect/>
          </a:stretch>
        </p:blipFill>
        <p:spPr>
          <a:xfrm>
            <a:off x="8615739" y="6354060"/>
            <a:ext cx="452540" cy="18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84389600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69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43600" y="1762292"/>
            <a:ext cx="468759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943600" y="2413492"/>
            <a:ext cx="470391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 flipH="1">
            <a:off x="5943600" y="1564930"/>
            <a:ext cx="785283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 userDrawn="1"/>
        </p:nvSpPr>
        <p:spPr>
          <a:xfrm rot="5400000">
            <a:off x="11375098" y="-411162"/>
            <a:ext cx="858935" cy="822735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Isosceles Triangle 12"/>
          <p:cNvSpPr/>
          <p:nvPr userDrawn="1"/>
        </p:nvSpPr>
        <p:spPr>
          <a:xfrm rot="16200000">
            <a:off x="11375098" y="13434"/>
            <a:ext cx="858935" cy="822735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11375098" y="438030"/>
            <a:ext cx="858935" cy="822735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Isosceles Triangle 14"/>
          <p:cNvSpPr/>
          <p:nvPr userDrawn="1"/>
        </p:nvSpPr>
        <p:spPr>
          <a:xfrm rot="16200000">
            <a:off x="11375098" y="862626"/>
            <a:ext cx="858935" cy="82273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6" name="Isosceles Triangle 15"/>
          <p:cNvSpPr/>
          <p:nvPr userDrawn="1"/>
        </p:nvSpPr>
        <p:spPr>
          <a:xfrm rot="5400000">
            <a:off x="11392031" y="1292093"/>
            <a:ext cx="858935" cy="822735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Isosceles Triangle 16"/>
          <p:cNvSpPr/>
          <p:nvPr userDrawn="1"/>
        </p:nvSpPr>
        <p:spPr>
          <a:xfrm rot="16200000">
            <a:off x="11392031" y="1721561"/>
            <a:ext cx="858935" cy="82273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8" name="Isosceles Triangle 17"/>
          <p:cNvSpPr/>
          <p:nvPr userDrawn="1"/>
        </p:nvSpPr>
        <p:spPr>
          <a:xfrm rot="16200000">
            <a:off x="10569297" y="-398046"/>
            <a:ext cx="858935" cy="822735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Isosceles Triangle 18"/>
          <p:cNvSpPr/>
          <p:nvPr userDrawn="1"/>
        </p:nvSpPr>
        <p:spPr>
          <a:xfrm rot="5400000">
            <a:off x="10569297" y="26550"/>
            <a:ext cx="858935" cy="822735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Isosceles Triangle 19"/>
          <p:cNvSpPr/>
          <p:nvPr userDrawn="1"/>
        </p:nvSpPr>
        <p:spPr>
          <a:xfrm rot="16200000">
            <a:off x="10569297" y="451146"/>
            <a:ext cx="858935" cy="82273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Isosceles Triangle 20"/>
          <p:cNvSpPr/>
          <p:nvPr userDrawn="1"/>
        </p:nvSpPr>
        <p:spPr>
          <a:xfrm rot="5400000">
            <a:off x="10569297" y="880613"/>
            <a:ext cx="858935" cy="82273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2" name="Isosceles Triangle 21"/>
          <p:cNvSpPr/>
          <p:nvPr userDrawn="1"/>
        </p:nvSpPr>
        <p:spPr>
          <a:xfrm rot="16200000">
            <a:off x="10586230" y="1310081"/>
            <a:ext cx="858935" cy="82273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Isosceles Triangle 22"/>
          <p:cNvSpPr/>
          <p:nvPr userDrawn="1"/>
        </p:nvSpPr>
        <p:spPr>
          <a:xfrm rot="5400000">
            <a:off x="9746562" y="-411162"/>
            <a:ext cx="858935" cy="822735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4" name="Isosceles Triangle 23"/>
          <p:cNvSpPr/>
          <p:nvPr userDrawn="1"/>
        </p:nvSpPr>
        <p:spPr>
          <a:xfrm rot="16200000">
            <a:off x="9746562" y="13434"/>
            <a:ext cx="858935" cy="822735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Isosceles Triangle 24"/>
          <p:cNvSpPr/>
          <p:nvPr userDrawn="1"/>
        </p:nvSpPr>
        <p:spPr>
          <a:xfrm rot="16200000">
            <a:off x="8940761" y="-398046"/>
            <a:ext cx="858935" cy="82273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6" name="Isosceles Triangle 25"/>
          <p:cNvSpPr/>
          <p:nvPr userDrawn="1"/>
        </p:nvSpPr>
        <p:spPr>
          <a:xfrm rot="5400000">
            <a:off x="8940761" y="26550"/>
            <a:ext cx="858935" cy="822735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2674459"/>
            <a:ext cx="4703915" cy="2994822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32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0667" y="3412322"/>
            <a:ext cx="3623733" cy="142498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ct val="120000"/>
              </a:lnSpc>
              <a:buNone/>
              <a:def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1100668" y="2306582"/>
            <a:ext cx="3623733" cy="111959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>
              <a:defRPr sz="3333" cap="all">
                <a:solidFill>
                  <a:schemeClr val="tx1">
                    <a:lumMod val="75000"/>
                    <a:lumOff val="25000"/>
                  </a:schemeClr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/>
              <a:t>title example here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00667" y="1910877"/>
            <a:ext cx="2731911" cy="28479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46801" y="0"/>
            <a:ext cx="6045200" cy="685800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867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1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8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texts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415636"/>
            <a:ext cx="10944225" cy="7758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54A4-9106-4F13-A2CE-28AAC403E165}" type="datetime1">
              <a:rPr lang="en-AU" smtClean="0"/>
              <a:t>4/03/2021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Business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A7DE-9D96-481F-BC0B-1EA8E0E544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3888" y="1191491"/>
            <a:ext cx="10944225" cy="41563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dirty="0"/>
              <a:t>Introduction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9873" y="2921867"/>
            <a:ext cx="5036127" cy="13176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052945" y="2381538"/>
            <a:ext cx="5043054" cy="5140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64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other 2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54A4-9106-4F13-A2CE-28AAC403E165}" type="datetime1">
              <a:rPr lang="en-AU" smtClean="0"/>
              <a:t>4/03/2021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Business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A7DE-9D96-481F-BC0B-1EA8E0E54455}" type="slidenum">
              <a:rPr lang="en-AU" smtClean="0"/>
              <a:t>‹#›</a:t>
            </a:fld>
            <a:endParaRPr lang="en-AU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623887" y="415636"/>
            <a:ext cx="10944225" cy="7758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3888" y="1191491"/>
            <a:ext cx="10944225" cy="41563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dirty="0"/>
              <a:t>Introduction</a:t>
            </a:r>
            <a:endParaRPr lang="en-A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38448" y="2921867"/>
            <a:ext cx="5036127" cy="13176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338448" y="2381538"/>
            <a:ext cx="5036126" cy="5140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338448" y="5255632"/>
            <a:ext cx="3004127" cy="644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38448" y="4715303"/>
            <a:ext cx="3001331" cy="5140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69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12800" y="250826"/>
            <a:ext cx="10515600" cy="5619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38200" y="749300"/>
            <a:ext cx="10515600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FontTx/>
              <a:buNone/>
              <a:defRPr sz="1600"/>
            </a:lvl1pPr>
            <a:lvl2pPr marL="609630" indent="-152408">
              <a:buFontTx/>
              <a:defRPr sz="1600"/>
            </a:lvl2pPr>
            <a:lvl3pPr marL="1097335" indent="-182889">
              <a:buFontTx/>
              <a:defRPr sz="1600"/>
            </a:lvl3pPr>
            <a:lvl4pPr marL="1574879" indent="-203210">
              <a:buFontTx/>
              <a:defRPr sz="1600"/>
            </a:lvl4pPr>
            <a:lvl5pPr marL="2032102" indent="-203210">
              <a:buFontTx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85859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1677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 userDrawn="1"/>
        </p:nvGrpSpPr>
        <p:grpSpPr>
          <a:xfrm>
            <a:off x="0" y="1"/>
            <a:ext cx="167344" cy="834967"/>
            <a:chOff x="-1596468" y="980728"/>
            <a:chExt cx="216000" cy="1077738"/>
          </a:xfrm>
        </p:grpSpPr>
        <p:sp>
          <p:nvSpPr>
            <p:cNvPr id="15" name="직사각형 14"/>
            <p:cNvSpPr/>
            <p:nvPr userDrawn="1"/>
          </p:nvSpPr>
          <p:spPr>
            <a:xfrm>
              <a:off x="-1596468" y="980728"/>
              <a:ext cx="216000" cy="216024"/>
            </a:xfrm>
            <a:prstGeom prst="rect">
              <a:avLst/>
            </a:prstGeom>
            <a:solidFill>
              <a:srgbClr val="549F8B"/>
            </a:solidFill>
            <a:ln w="28575">
              <a:solidFill>
                <a:srgbClr val="363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2400"/>
            </a:p>
          </p:txBody>
        </p:sp>
        <p:sp>
          <p:nvSpPr>
            <p:cNvPr id="16" name="직사각형 15"/>
            <p:cNvSpPr/>
            <p:nvPr userDrawn="1"/>
          </p:nvSpPr>
          <p:spPr>
            <a:xfrm>
              <a:off x="-1596468" y="1196157"/>
              <a:ext cx="216000" cy="21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363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2400"/>
            </a:p>
          </p:txBody>
        </p:sp>
        <p:sp>
          <p:nvSpPr>
            <p:cNvPr id="17" name="직사각형 16"/>
            <p:cNvSpPr/>
            <p:nvPr userDrawn="1"/>
          </p:nvSpPr>
          <p:spPr>
            <a:xfrm>
              <a:off x="-1596468" y="1411586"/>
              <a:ext cx="216000" cy="216024"/>
            </a:xfrm>
            <a:prstGeom prst="rect">
              <a:avLst/>
            </a:prstGeom>
            <a:solidFill>
              <a:srgbClr val="4F7C93"/>
            </a:solidFill>
            <a:ln w="28575">
              <a:solidFill>
                <a:srgbClr val="363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2400"/>
            </a:p>
          </p:txBody>
        </p:sp>
        <p:sp>
          <p:nvSpPr>
            <p:cNvPr id="18" name="직사각형 17"/>
            <p:cNvSpPr/>
            <p:nvPr userDrawn="1"/>
          </p:nvSpPr>
          <p:spPr>
            <a:xfrm>
              <a:off x="-1596468" y="1627015"/>
              <a:ext cx="216000" cy="216024"/>
            </a:xfrm>
            <a:prstGeom prst="rect">
              <a:avLst/>
            </a:prstGeom>
            <a:solidFill>
              <a:srgbClr val="E58A55"/>
            </a:solidFill>
            <a:ln w="28575">
              <a:solidFill>
                <a:srgbClr val="363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2400"/>
            </a:p>
          </p:txBody>
        </p:sp>
        <p:sp>
          <p:nvSpPr>
            <p:cNvPr id="19" name="직사각형 18"/>
            <p:cNvSpPr/>
            <p:nvPr userDrawn="1"/>
          </p:nvSpPr>
          <p:spPr>
            <a:xfrm>
              <a:off x="-1596468" y="1842442"/>
              <a:ext cx="216000" cy="216024"/>
            </a:xfrm>
            <a:prstGeom prst="rect">
              <a:avLst/>
            </a:prstGeom>
            <a:solidFill>
              <a:srgbClr val="63BEB7"/>
            </a:solidFill>
            <a:ln w="28575">
              <a:solidFill>
                <a:srgbClr val="3636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ko-KR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1825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descri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3251" y="336594"/>
            <a:ext cx="10972800" cy="648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YOUR TITLE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34720" y="938453"/>
            <a:ext cx="10941331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NEW DESIGN PROPOSSAL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8067678" y="2141593"/>
            <a:ext cx="3508372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8053957" y="2497393"/>
            <a:ext cx="3523724" cy="302400"/>
          </a:xfrm>
          <a:prstGeom prst="rect">
            <a:avLst/>
          </a:prstGeom>
          <a:noFill/>
        </p:spPr>
        <p:txBody>
          <a:bodyPr vert="horz" lIns="7200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 i="0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67678" y="2818560"/>
            <a:ext cx="3508372" cy="71712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usce</a:t>
            </a:r>
            <a:r>
              <a:rPr lang="en-US" dirty="0"/>
              <a:t> di am.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48383" y="2141593"/>
            <a:ext cx="3496339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34721" y="2497393"/>
            <a:ext cx="3511639" cy="302400"/>
          </a:xfrm>
          <a:prstGeom prst="rect">
            <a:avLst/>
          </a:prstGeom>
          <a:noFill/>
        </p:spPr>
        <p:txBody>
          <a:bodyPr vert="horz" lIns="7200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 i="0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34721" y="2818560"/>
            <a:ext cx="3510001" cy="71712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usce</a:t>
            </a:r>
            <a:r>
              <a:rPr lang="en-US" dirty="0"/>
              <a:t> di am.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067678" y="3985633"/>
            <a:ext cx="3508372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4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053957" y="4341433"/>
            <a:ext cx="3523724" cy="302400"/>
          </a:xfrm>
          <a:prstGeom prst="rect">
            <a:avLst/>
          </a:prstGeom>
          <a:noFill/>
        </p:spPr>
        <p:txBody>
          <a:bodyPr vert="horz" lIns="7200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 i="0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8067678" y="4662600"/>
            <a:ext cx="3508372" cy="71712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usce</a:t>
            </a:r>
            <a:r>
              <a:rPr lang="en-US" dirty="0"/>
              <a:t> di am.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48383" y="3985633"/>
            <a:ext cx="3496339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3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4721" y="4341433"/>
            <a:ext cx="3511639" cy="302400"/>
          </a:xfrm>
          <a:prstGeom prst="rect">
            <a:avLst/>
          </a:prstGeom>
          <a:noFill/>
        </p:spPr>
        <p:txBody>
          <a:bodyPr vert="horz" lIns="7200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 i="0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634721" y="4662600"/>
            <a:ext cx="3510001" cy="71712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usce</a:t>
            </a:r>
            <a:r>
              <a:rPr lang="en-US" dirty="0"/>
              <a:t> di am.</a:t>
            </a:r>
          </a:p>
        </p:txBody>
      </p:sp>
    </p:spTree>
    <p:extLst>
      <p:ext uri="{BB962C8B-B14F-4D97-AF65-F5344CB8AC3E}">
        <p14:creationId xmlns:p14="http://schemas.microsoft.com/office/powerpoint/2010/main" val="25453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descripti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3251" y="336594"/>
            <a:ext cx="10972800" cy="648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YOUR TITLE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34720" y="938453"/>
            <a:ext cx="10941331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NEW DESIGN PROPOSSAL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7924331" y="204290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8786967" y="205015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8773305" y="242232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443136" y="204290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603251" y="205015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81" hasCustomPrompt="1"/>
          </p:nvPr>
        </p:nvSpPr>
        <p:spPr>
          <a:xfrm>
            <a:off x="589589" y="242232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7924331" y="332306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8786967" y="333031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4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84" hasCustomPrompt="1"/>
          </p:nvPr>
        </p:nvSpPr>
        <p:spPr>
          <a:xfrm>
            <a:off x="8773305" y="370248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3443136" y="332306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1" y="333031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3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87" hasCustomPrompt="1"/>
          </p:nvPr>
        </p:nvSpPr>
        <p:spPr>
          <a:xfrm>
            <a:off x="589589" y="370248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8" hasCustomPrompt="1"/>
          </p:nvPr>
        </p:nvSpPr>
        <p:spPr>
          <a:xfrm>
            <a:off x="7924331" y="460322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6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89" hasCustomPrompt="1"/>
          </p:nvPr>
        </p:nvSpPr>
        <p:spPr>
          <a:xfrm>
            <a:off x="8786967" y="461047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6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90" hasCustomPrompt="1"/>
          </p:nvPr>
        </p:nvSpPr>
        <p:spPr>
          <a:xfrm>
            <a:off x="8773305" y="498264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91" hasCustomPrompt="1"/>
          </p:nvPr>
        </p:nvSpPr>
        <p:spPr>
          <a:xfrm>
            <a:off x="3443136" y="4603226"/>
            <a:ext cx="848973" cy="69120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92" hasCustomPrompt="1"/>
          </p:nvPr>
        </p:nvSpPr>
        <p:spPr>
          <a:xfrm>
            <a:off x="603251" y="4610473"/>
            <a:ext cx="2789084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accent5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GRAPHIC DESIGN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93" hasCustomPrompt="1"/>
          </p:nvPr>
        </p:nvSpPr>
        <p:spPr>
          <a:xfrm>
            <a:off x="589589" y="4982640"/>
            <a:ext cx="2802747" cy="5952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44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37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descri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707851"/>
            <a:ext cx="4713816" cy="102951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SUBTITLE</a:t>
            </a:r>
          </a:p>
          <a:p>
            <a:pPr lvl="0"/>
            <a:r>
              <a:rPr lang="es-ES_tradnl" dirty="0"/>
              <a:t>IN THIS AREA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2090521"/>
            <a:ext cx="4713816" cy="1170840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r">
              <a:lnSpc>
                <a:spcPct val="15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634720" y="1597560"/>
            <a:ext cx="4682347" cy="432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/>
              <a:t>NEW DESIGN PROPOSSAL</a:t>
            </a:r>
          </a:p>
        </p:txBody>
      </p:sp>
      <p:sp>
        <p:nvSpPr>
          <p:cNvPr id="5" name="Rounded Rectangle 4"/>
          <p:cNvSpPr/>
          <p:nvPr userDrawn="1"/>
        </p:nvSpPr>
        <p:spPr>
          <a:xfrm>
            <a:off x="604379" y="3421755"/>
            <a:ext cx="842005" cy="7578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74508" y="34674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1625676" y="3868280"/>
            <a:ext cx="3680713" cy="2808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659467" y="3510768"/>
            <a:ext cx="3689069" cy="388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just">
              <a:lnSpc>
                <a:spcPct val="150000"/>
              </a:lnSpc>
              <a:buNone/>
              <a:defRPr sz="1440" b="1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n-US" dirty="0"/>
              <a:t>AREA 1</a:t>
            </a:r>
          </a:p>
        </p:txBody>
      </p:sp>
      <p:sp>
        <p:nvSpPr>
          <p:cNvPr id="22" name="Rounded Rectangle 21"/>
          <p:cNvSpPr/>
          <p:nvPr userDrawn="1"/>
        </p:nvSpPr>
        <p:spPr>
          <a:xfrm>
            <a:off x="604379" y="4336156"/>
            <a:ext cx="842005" cy="75780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674508" y="43818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4" name="Rounded Rectangle 23"/>
          <p:cNvSpPr/>
          <p:nvPr userDrawn="1"/>
        </p:nvSpPr>
        <p:spPr>
          <a:xfrm>
            <a:off x="1625676" y="4782680"/>
            <a:ext cx="3680713" cy="2808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63" hasCustomPrompt="1"/>
          </p:nvPr>
        </p:nvSpPr>
        <p:spPr>
          <a:xfrm>
            <a:off x="1659467" y="4425168"/>
            <a:ext cx="3689069" cy="388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just">
              <a:lnSpc>
                <a:spcPct val="150000"/>
              </a:lnSpc>
              <a:buNone/>
              <a:defRPr sz="1440" b="1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n-US" dirty="0"/>
              <a:t>AREA 2</a:t>
            </a:r>
          </a:p>
        </p:txBody>
      </p:sp>
      <p:sp>
        <p:nvSpPr>
          <p:cNvPr id="26" name="Rounded Rectangle 25"/>
          <p:cNvSpPr/>
          <p:nvPr userDrawn="1"/>
        </p:nvSpPr>
        <p:spPr>
          <a:xfrm>
            <a:off x="604379" y="5265796"/>
            <a:ext cx="842005" cy="7578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4" hasCustomPrompt="1"/>
          </p:nvPr>
        </p:nvSpPr>
        <p:spPr>
          <a:xfrm>
            <a:off x="674508" y="53115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1625676" y="5712320"/>
            <a:ext cx="3680713" cy="2808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5" hasCustomPrompt="1"/>
          </p:nvPr>
        </p:nvSpPr>
        <p:spPr>
          <a:xfrm>
            <a:off x="1659467" y="5354808"/>
            <a:ext cx="3689069" cy="388996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just">
              <a:lnSpc>
                <a:spcPct val="150000"/>
              </a:lnSpc>
              <a:buNone/>
              <a:defRPr sz="1440" b="1">
                <a:solidFill>
                  <a:schemeClr val="tx1">
                    <a:lumMod val="50000"/>
                    <a:lumOff val="50000"/>
                  </a:schemeClr>
                </a:solidFill>
                <a:latin typeface="Lato Bold"/>
                <a:cs typeface="Lato Bold"/>
              </a:defRPr>
            </a:lvl1pPr>
          </a:lstStyle>
          <a:p>
            <a:pPr lvl="0"/>
            <a:r>
              <a:rPr lang="en-US" dirty="0"/>
              <a:t>AREA 3</a:t>
            </a:r>
          </a:p>
        </p:txBody>
      </p:sp>
    </p:spTree>
    <p:extLst>
      <p:ext uri="{BB962C8B-B14F-4D97-AF65-F5344CB8AC3E}">
        <p14:creationId xmlns:p14="http://schemas.microsoft.com/office/powerpoint/2010/main" val="36747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Elbow Connector 26"/>
          <p:cNvCxnSpPr>
            <a:stCxn id="36" idx="1"/>
          </p:cNvCxnSpPr>
          <p:nvPr userDrawn="1"/>
        </p:nvCxnSpPr>
        <p:spPr>
          <a:xfrm rot="10800000" flipV="1">
            <a:off x="6669031" y="2549238"/>
            <a:ext cx="1478663" cy="74260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2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endCxn id="33" idx="3"/>
          </p:cNvCxnSpPr>
          <p:nvPr userDrawn="1"/>
        </p:nvCxnSpPr>
        <p:spPr>
          <a:xfrm rot="10800000">
            <a:off x="4025723" y="2549240"/>
            <a:ext cx="1878363" cy="742602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1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8" idx="1"/>
          </p:cNvCxnSpPr>
          <p:nvPr userDrawn="1"/>
        </p:nvCxnSpPr>
        <p:spPr>
          <a:xfrm rot="10800000">
            <a:off x="6669031" y="4577824"/>
            <a:ext cx="1478661" cy="1051176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6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35" idx="3"/>
          </p:cNvCxnSpPr>
          <p:nvPr userDrawn="1"/>
        </p:nvCxnSpPr>
        <p:spPr>
          <a:xfrm rot="10800000" flipV="1">
            <a:off x="4025723" y="4577824"/>
            <a:ext cx="1878363" cy="1051176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5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34" idx="3"/>
          </p:cNvCxnSpPr>
          <p:nvPr userDrawn="1"/>
        </p:nvCxnSpPr>
        <p:spPr>
          <a:xfrm rot="10800000" flipV="1">
            <a:off x="4025723" y="3870959"/>
            <a:ext cx="1878363" cy="218159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3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7" idx="1"/>
          </p:cNvCxnSpPr>
          <p:nvPr userDrawn="1"/>
        </p:nvCxnSpPr>
        <p:spPr>
          <a:xfrm rot="10800000">
            <a:off x="6669031" y="3870962"/>
            <a:ext cx="1478661" cy="218159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4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 userDrawn="1"/>
        </p:nvSpPr>
        <p:spPr>
          <a:xfrm>
            <a:off x="2939712" y="2060533"/>
            <a:ext cx="1086011" cy="9774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Rounded Rectangle 33"/>
          <p:cNvSpPr/>
          <p:nvPr userDrawn="1"/>
        </p:nvSpPr>
        <p:spPr>
          <a:xfrm>
            <a:off x="2939712" y="3600414"/>
            <a:ext cx="1086011" cy="97741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5" name="Rounded Rectangle 34"/>
          <p:cNvSpPr/>
          <p:nvPr userDrawn="1"/>
        </p:nvSpPr>
        <p:spPr>
          <a:xfrm>
            <a:off x="2939712" y="5140295"/>
            <a:ext cx="1086011" cy="97741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Rounded Rectangle 35"/>
          <p:cNvSpPr/>
          <p:nvPr userDrawn="1"/>
        </p:nvSpPr>
        <p:spPr>
          <a:xfrm>
            <a:off x="8147692" y="2060533"/>
            <a:ext cx="1086011" cy="9774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Rounded Rectangle 36"/>
          <p:cNvSpPr/>
          <p:nvPr userDrawn="1"/>
        </p:nvSpPr>
        <p:spPr>
          <a:xfrm>
            <a:off x="8147692" y="3600414"/>
            <a:ext cx="1086011" cy="97741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Rounded Rectangle 37"/>
          <p:cNvSpPr/>
          <p:nvPr userDrawn="1"/>
        </p:nvSpPr>
        <p:spPr>
          <a:xfrm>
            <a:off x="8147692" y="5140295"/>
            <a:ext cx="1086011" cy="97741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5866" y="915182"/>
            <a:ext cx="496146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795866" y="1566382"/>
            <a:ext cx="1063413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795865" y="717820"/>
            <a:ext cx="785283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683250" y="915182"/>
            <a:ext cx="5746751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16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48" name="Isosceles Triangle 47"/>
          <p:cNvSpPr/>
          <p:nvPr userDrawn="1"/>
        </p:nvSpPr>
        <p:spPr>
          <a:xfrm rot="16200000">
            <a:off x="-39324" y="-413912"/>
            <a:ext cx="858935" cy="822735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Isosceles Triangle 48"/>
          <p:cNvSpPr/>
          <p:nvPr userDrawn="1"/>
        </p:nvSpPr>
        <p:spPr>
          <a:xfrm rot="5400000">
            <a:off x="-39324" y="10685"/>
            <a:ext cx="858935" cy="82273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0" name="Isosceles Triangle 49"/>
          <p:cNvSpPr/>
          <p:nvPr userDrawn="1"/>
        </p:nvSpPr>
        <p:spPr>
          <a:xfrm rot="16200000">
            <a:off x="-39324" y="435281"/>
            <a:ext cx="858935" cy="82273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1" name="Isosceles Triangle 50"/>
          <p:cNvSpPr/>
          <p:nvPr userDrawn="1"/>
        </p:nvSpPr>
        <p:spPr>
          <a:xfrm rot="5400000">
            <a:off x="-39324" y="859877"/>
            <a:ext cx="858935" cy="822735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2" name="Isosceles Triangle 51"/>
          <p:cNvSpPr/>
          <p:nvPr userDrawn="1"/>
        </p:nvSpPr>
        <p:spPr>
          <a:xfrm rot="16200000">
            <a:off x="-39324" y="1284473"/>
            <a:ext cx="858935" cy="822735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Isosceles Triangle 52"/>
          <p:cNvSpPr/>
          <p:nvPr userDrawn="1"/>
        </p:nvSpPr>
        <p:spPr>
          <a:xfrm rot="16200000">
            <a:off x="772123" y="5815"/>
            <a:ext cx="858935" cy="822735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4" name="Isosceles Triangle 53"/>
          <p:cNvSpPr/>
          <p:nvPr userDrawn="1"/>
        </p:nvSpPr>
        <p:spPr>
          <a:xfrm rot="5400000">
            <a:off x="772123" y="-418782"/>
            <a:ext cx="858935" cy="822735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5" name="Isosceles Triangle 54"/>
          <p:cNvSpPr/>
          <p:nvPr userDrawn="1"/>
        </p:nvSpPr>
        <p:spPr>
          <a:xfrm rot="5400000">
            <a:off x="772123" y="430411"/>
            <a:ext cx="858935" cy="822735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6" name="Isosceles Triangle 55"/>
          <p:cNvSpPr/>
          <p:nvPr userDrawn="1"/>
        </p:nvSpPr>
        <p:spPr>
          <a:xfrm rot="16200000">
            <a:off x="1594858" y="-413912"/>
            <a:ext cx="858935" cy="822735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Isosceles Triangle 56"/>
          <p:cNvSpPr/>
          <p:nvPr userDrawn="1"/>
        </p:nvSpPr>
        <p:spPr>
          <a:xfrm rot="5400000">
            <a:off x="1594858" y="10685"/>
            <a:ext cx="858935" cy="822735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8" name="Isosceles Triangle 57"/>
          <p:cNvSpPr/>
          <p:nvPr userDrawn="1"/>
        </p:nvSpPr>
        <p:spPr>
          <a:xfrm rot="5400000">
            <a:off x="2406303" y="-408420"/>
            <a:ext cx="858935" cy="82273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90037" y="2060534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12888" y="2500121"/>
            <a:ext cx="2015997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4389" y="2551156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425618" y="2060534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9428336" y="2500121"/>
            <a:ext cx="1919997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419970" y="2551156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0037" y="3600415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67" name="Straight Connector 66"/>
          <p:cNvCxnSpPr/>
          <p:nvPr userDrawn="1"/>
        </p:nvCxnSpPr>
        <p:spPr>
          <a:xfrm>
            <a:off x="712888" y="4040002"/>
            <a:ext cx="201599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84389" y="4091037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425618" y="3600415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70" name="Straight Connector 69"/>
          <p:cNvCxnSpPr/>
          <p:nvPr userDrawn="1"/>
        </p:nvCxnSpPr>
        <p:spPr>
          <a:xfrm>
            <a:off x="9428336" y="4040002"/>
            <a:ext cx="1919997" cy="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419970" y="4091037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90037" y="5174550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74" name="Straight Connector 73"/>
          <p:cNvCxnSpPr/>
          <p:nvPr userDrawn="1"/>
        </p:nvCxnSpPr>
        <p:spPr>
          <a:xfrm>
            <a:off x="712888" y="5614136"/>
            <a:ext cx="2015997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84389" y="5665172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76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9425618" y="5174550"/>
            <a:ext cx="22464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>
                    <a:lumMod val="6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cxnSp>
        <p:nvCxnSpPr>
          <p:cNvPr id="77" name="Straight Connector 76"/>
          <p:cNvCxnSpPr/>
          <p:nvPr userDrawn="1"/>
        </p:nvCxnSpPr>
        <p:spPr>
          <a:xfrm>
            <a:off x="9428336" y="5614136"/>
            <a:ext cx="1919997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419970" y="5665172"/>
            <a:ext cx="2252124" cy="947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am et, cons </a:t>
            </a:r>
            <a:r>
              <a:rPr lang="en-US" dirty="0" err="1"/>
              <a:t>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</a:t>
            </a:r>
            <a:r>
              <a:rPr lang="en-US" dirty="0"/>
              <a:t> 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2958922" y="2212035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8198494" y="2212035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958922" y="3795720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8198494" y="3795720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2958922" y="5335599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4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8198494" y="5335599"/>
            <a:ext cx="982133" cy="58680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FontAwesome Regular"/>
                <a:cs typeface="FontAwesome Regular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538457" y="1700712"/>
            <a:ext cx="3318611" cy="515728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4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4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4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4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W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516467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667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85788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44" name="Round Same Side Corner Rectangle 43"/>
          <p:cNvSpPr/>
          <p:nvPr userDrawn="1"/>
        </p:nvSpPr>
        <p:spPr>
          <a:xfrm rot="16200000" flipH="1">
            <a:off x="11731145" y="6331908"/>
            <a:ext cx="384047" cy="53766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2442" y="6408717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037074" y="1473951"/>
            <a:ext cx="1900009" cy="203875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90404" y="1473951"/>
            <a:ext cx="1900009" cy="2038757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143733" y="1473951"/>
            <a:ext cx="1900009" cy="2038757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7201589" y="1473951"/>
            <a:ext cx="1900009" cy="2038757"/>
          </a:xfrm>
          <a:prstGeom prst="rect">
            <a:avLst/>
          </a:prstGeom>
          <a:ln w="19050">
            <a:solidFill>
              <a:schemeClr val="accent4"/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9254918" y="1473951"/>
            <a:ext cx="1900009" cy="2038757"/>
          </a:xfrm>
          <a:prstGeom prst="rect">
            <a:avLst/>
          </a:prstGeom>
          <a:ln w="19050">
            <a:solidFill>
              <a:schemeClr val="accent5"/>
            </a:solidFill>
          </a:ln>
        </p:spPr>
        <p:txBody>
          <a:bodyPr bIns="2743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28912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 flipH="1">
            <a:off x="11731145" y="6331908"/>
            <a:ext cx="384047" cy="53766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2442" y="6408717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56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27312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731294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id-ID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30226"/>
            <a:ext cx="10515600" cy="485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331C-0CF1-43A4-9D4C-6CD8513E1125}" type="datetimeFigureOut">
              <a:rPr lang="en-AU" smtClean="0"/>
              <a:t>4/03/2021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4416-03C0-4DB5-AB5A-91406F54D85D}" type="slidenum">
              <a:rPr lang="en-AU" smtClean="0"/>
              <a:t>‹#›</a:t>
            </a:fld>
            <a:endParaRPr lang="en-AU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838199" y="1016000"/>
            <a:ext cx="10515600" cy="341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4920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B78D-1F17-4F11-84C4-073AD791F5A2}" type="datetimeFigureOut">
              <a:rPr lang="en-AU" smtClean="0"/>
              <a:t>4/03/2021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CA09-A5CB-48CE-BB88-B28C1260C3A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46366"/>
            <a:ext cx="10515600" cy="828098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229884"/>
            <a:ext cx="10515600" cy="29412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8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430" y="4908392"/>
            <a:ext cx="5402082" cy="541433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3185-2552-4038-86A2-CE797A78AA3D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C9A3-043A-4A88-A743-EE39385E9BFC}" type="slidenum">
              <a:rPr lang="id-ID" smtClean="0"/>
              <a:t>‹#›</a:t>
            </a:fld>
            <a:endParaRPr lang="id-ID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099430" y="5321808"/>
            <a:ext cx="5402082" cy="256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993937" y="0"/>
            <a:ext cx="4198062" cy="4634548"/>
          </a:xfrm>
          <a:custGeom>
            <a:avLst/>
            <a:gdLst>
              <a:gd name="connsiteX0" fmla="*/ 0 w 8393938"/>
              <a:gd name="connsiteY0" fmla="*/ 0 h 9269095"/>
              <a:gd name="connsiteX1" fmla="*/ 8393938 w 8393938"/>
              <a:gd name="connsiteY1" fmla="*/ 0 h 9269095"/>
              <a:gd name="connsiteX2" fmla="*/ 8393938 w 8393938"/>
              <a:gd name="connsiteY2" fmla="*/ 9269095 h 9269095"/>
              <a:gd name="connsiteX3" fmla="*/ 0 w 8393938"/>
              <a:gd name="connsiteY3" fmla="*/ 9269095 h 926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3938" h="9269095">
                <a:moveTo>
                  <a:pt x="0" y="0"/>
                </a:moveTo>
                <a:lnTo>
                  <a:pt x="8393938" y="0"/>
                </a:lnTo>
                <a:lnTo>
                  <a:pt x="8393938" y="9269095"/>
                </a:lnTo>
                <a:lnTo>
                  <a:pt x="0" y="92690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7993937" y="-1"/>
            <a:ext cx="4198063" cy="4634548"/>
          </a:xfrm>
          <a:custGeom>
            <a:avLst/>
            <a:gdLst>
              <a:gd name="connsiteX0" fmla="*/ 0 w 8393939"/>
              <a:gd name="connsiteY0" fmla="*/ 0 h 9269095"/>
              <a:gd name="connsiteX1" fmla="*/ 8393939 w 8393939"/>
              <a:gd name="connsiteY1" fmla="*/ 0 h 9269095"/>
              <a:gd name="connsiteX2" fmla="*/ 8393939 w 8393939"/>
              <a:gd name="connsiteY2" fmla="*/ 9269095 h 9269095"/>
              <a:gd name="connsiteX3" fmla="*/ 0 w 8393939"/>
              <a:gd name="connsiteY3" fmla="*/ 9269095 h 926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3939" h="9269095">
                <a:moveTo>
                  <a:pt x="0" y="0"/>
                </a:moveTo>
                <a:lnTo>
                  <a:pt x="8393939" y="0"/>
                </a:lnTo>
                <a:lnTo>
                  <a:pt x="8393939" y="9269095"/>
                </a:lnTo>
                <a:lnTo>
                  <a:pt x="0" y="9269095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baseline="0"/>
            </a:lvl1pPr>
          </a:lstStyle>
          <a:p>
            <a:r>
              <a:rPr lang="id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1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1652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45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881551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m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188321" y="1676728"/>
            <a:ext cx="1815163" cy="1814739"/>
          </a:xfrm>
          <a:prstGeom prst="ellipse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1997" cy="258409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315491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72707" y="1777295"/>
            <a:ext cx="1989629" cy="198916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687191" y="1777295"/>
            <a:ext cx="1989629" cy="1989165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78022" y="1777295"/>
            <a:ext cx="1989629" cy="1989165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054524" y="1777295"/>
            <a:ext cx="1989629" cy="1989165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28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72707" y="1777295"/>
            <a:ext cx="1989629" cy="1989165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687191" y="1777295"/>
            <a:ext cx="1989629" cy="1989165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78022" y="1777295"/>
            <a:ext cx="1989629" cy="1989165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054524" y="1777295"/>
            <a:ext cx="1989629" cy="1989165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78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00057" y="1777294"/>
            <a:ext cx="3244279" cy="3260313"/>
          </a:xfrm>
          <a:prstGeom prst="roundRect">
            <a:avLst>
              <a:gd name="adj" fmla="val 8446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87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99380" y="1488610"/>
            <a:ext cx="1806275" cy="1805853"/>
          </a:xfrm>
          <a:prstGeom prst="roundRect">
            <a:avLst>
              <a:gd name="adj" fmla="val 11041"/>
            </a:avLst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57144" y="1488610"/>
            <a:ext cx="1806275" cy="1805853"/>
          </a:xfrm>
          <a:prstGeom prst="roundRect">
            <a:avLst>
              <a:gd name="adj" fmla="val 13151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14908" y="1488610"/>
            <a:ext cx="1806275" cy="180585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674923" y="1488610"/>
            <a:ext cx="1806275" cy="180585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3879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226225" y="1742904"/>
            <a:ext cx="1806275" cy="1805853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173535" y="1742904"/>
            <a:ext cx="1806275" cy="1805853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814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596691" y="3207051"/>
            <a:ext cx="1297573" cy="129727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391886" y="1377389"/>
            <a:ext cx="1297573" cy="129727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224747" y="3198356"/>
            <a:ext cx="1297573" cy="129727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99164" y="5012383"/>
            <a:ext cx="1297573" cy="129727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9013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2416"/>
            <a:ext cx="12191997" cy="4921720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6800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3546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12191997" cy="3966661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4048187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80608" y="1639333"/>
            <a:ext cx="4908153" cy="42701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724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42381" cy="68580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4075837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249619" y="0"/>
            <a:ext cx="5942381" cy="68580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999763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83399" y="1575370"/>
            <a:ext cx="3597455" cy="3543436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297274" y="1575370"/>
            <a:ext cx="3597455" cy="3543436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411149" y="1575370"/>
            <a:ext cx="3597455" cy="3543436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6544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75895" y="1445657"/>
            <a:ext cx="3469533" cy="235168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361234" y="1445657"/>
            <a:ext cx="3469533" cy="235168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241795" y="1445657"/>
            <a:ext cx="3469533" cy="235168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41365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 Lef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83399" y="1575369"/>
            <a:ext cx="3597455" cy="3400024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411149" y="1575371"/>
            <a:ext cx="3597455" cy="3400023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14581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020671" y="1382568"/>
            <a:ext cx="3360699" cy="4965187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5221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6" name="Flowchart: Off-page Connector 5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405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463041" y="1758206"/>
            <a:ext cx="3250392" cy="42701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7478569" y="1758206"/>
            <a:ext cx="3250392" cy="4270188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344776" y="1438846"/>
            <a:ext cx="3647921" cy="4908909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799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21920" y="1438846"/>
            <a:ext cx="2804160" cy="352634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169920" y="1438846"/>
            <a:ext cx="2804160" cy="352634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217920" y="1438846"/>
            <a:ext cx="2804160" cy="352634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9265920" y="1438846"/>
            <a:ext cx="2804160" cy="352634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6826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9189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75894" y="1201531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361234" y="1201531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241795" y="1201531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75894" y="3806159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241795" y="3806159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361234" y="3806159"/>
            <a:ext cx="3469533" cy="23653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0625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96334" y="215900"/>
            <a:ext cx="5880100" cy="6426200"/>
          </a:xfrm>
          <a:prstGeom prst="round1Rect">
            <a:avLst>
              <a:gd name="adj" fmla="val 5318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06867" y="216720"/>
            <a:ext cx="5488240" cy="451804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406865" y="4978885"/>
            <a:ext cx="5488240" cy="166238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921064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96333" y="215900"/>
            <a:ext cx="5646048" cy="451804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96333" y="4978885"/>
            <a:ext cx="5646048" cy="166238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249619" y="215900"/>
            <a:ext cx="5646048" cy="451804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249619" y="4978885"/>
            <a:ext cx="5646048" cy="166238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692628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87251" y="3625657"/>
            <a:ext cx="2677295" cy="236606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3343837" y="1438845"/>
            <a:ext cx="2677295" cy="236606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71142" y="3625657"/>
            <a:ext cx="2677295" cy="236606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013086" y="1438845"/>
            <a:ext cx="2677295" cy="236606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Down Arrow Callout 11"/>
          <p:cNvSpPr/>
          <p:nvPr userDrawn="1"/>
        </p:nvSpPr>
        <p:spPr>
          <a:xfrm>
            <a:off x="487249" y="1423918"/>
            <a:ext cx="2677296" cy="2662500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3" name="Up Arrow Callout 12"/>
          <p:cNvSpPr/>
          <p:nvPr userDrawn="1"/>
        </p:nvSpPr>
        <p:spPr>
          <a:xfrm>
            <a:off x="3343835" y="3318325"/>
            <a:ext cx="2677296" cy="2688327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</a:endParaRPr>
          </a:p>
        </p:txBody>
      </p:sp>
      <p:sp>
        <p:nvSpPr>
          <p:cNvPr id="15" name="Down Arrow Callout 14"/>
          <p:cNvSpPr/>
          <p:nvPr userDrawn="1"/>
        </p:nvSpPr>
        <p:spPr>
          <a:xfrm>
            <a:off x="6171140" y="1423918"/>
            <a:ext cx="2677296" cy="2662500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t> </a:t>
            </a:r>
          </a:p>
        </p:txBody>
      </p:sp>
      <p:sp>
        <p:nvSpPr>
          <p:cNvPr id="17" name="Up Arrow Callout 16"/>
          <p:cNvSpPr/>
          <p:nvPr userDrawn="1"/>
        </p:nvSpPr>
        <p:spPr>
          <a:xfrm>
            <a:off x="9013085" y="3318325"/>
            <a:ext cx="2677296" cy="2688327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ntAwesome" pitchFamily="2" charset="0"/>
                <a:ea typeface="+mn-ea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0" name="Flowchart: Off-page Connector 29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81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hree Colu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Off-page Connector 29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Down Arrow Callout 13"/>
          <p:cNvSpPr/>
          <p:nvPr userDrawn="1"/>
        </p:nvSpPr>
        <p:spPr>
          <a:xfrm>
            <a:off x="6193251" y="1662388"/>
            <a:ext cx="2472192" cy="430132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6" name="Down Arrow Callout 15"/>
          <p:cNvSpPr/>
          <p:nvPr userDrawn="1"/>
        </p:nvSpPr>
        <p:spPr>
          <a:xfrm>
            <a:off x="3539660" y="1662388"/>
            <a:ext cx="2472192" cy="430132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9" name="Down Arrow Callout 18"/>
          <p:cNvSpPr/>
          <p:nvPr userDrawn="1"/>
        </p:nvSpPr>
        <p:spPr>
          <a:xfrm>
            <a:off x="8846843" y="1662388"/>
            <a:ext cx="2472192" cy="430132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86069" y="1662386"/>
            <a:ext cx="2472192" cy="4301321"/>
          </a:xfrm>
          <a:prstGeom prst="downArrowCallout">
            <a:avLst>
              <a:gd name="adj1" fmla="val 26120"/>
              <a:gd name="adj2" fmla="val 6382"/>
              <a:gd name="adj3" fmla="val 5273"/>
              <a:gd name="adj4" fmla="val 96969"/>
            </a:avLst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19102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animBg="1"/>
      <p:bldP spid="19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ulom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96091" y="1448890"/>
            <a:ext cx="4913419" cy="3072372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385667" y="1445657"/>
            <a:ext cx="4910243" cy="307560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42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41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Off-page Connector 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767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Off-page Connector 6"/>
          <p:cNvSpPr/>
          <p:nvPr userDrawn="1"/>
        </p:nvSpPr>
        <p:spPr>
          <a:xfrm rot="5400000">
            <a:off x="11681289" y="6247141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3206" y="6340867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375467"/>
            <a:fld id="{C136B7D2-B98C-44FD-8D04-7EC62A564975}" type="slidenum">
              <a:rPr lang="en-US" smtClean="0">
                <a:solidFill>
                  <a:srgbClr val="262626">
                    <a:lumMod val="75000"/>
                    <a:lumOff val="25000"/>
                  </a:srgbClr>
                </a:solidFill>
              </a:rPr>
              <a:pPr defTabSz="1375467"/>
              <a:t>‹#›</a:t>
            </a:fld>
            <a:endParaRPr lang="en-US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1720" y="541356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667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23720" y="1010678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4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245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887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4943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600267" y="3975993"/>
            <a:ext cx="5228000" cy="7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18276" y="4757293"/>
            <a:ext cx="39920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888000" y="-809319"/>
            <a:ext cx="9125517" cy="8664017"/>
            <a:chOff x="-1498057" y="-545690"/>
            <a:chExt cx="6844138" cy="649801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498057" y="-545690"/>
              <a:ext cx="6844138" cy="6498013"/>
              <a:chOff x="1046100" y="238125"/>
              <a:chExt cx="5491125" cy="521342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479675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5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405675" y="1764600"/>
                <a:ext cx="633125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25360" extrusionOk="0">
                    <a:moveTo>
                      <a:pt x="7126" y="3144"/>
                    </a:moveTo>
                    <a:lnTo>
                      <a:pt x="22216" y="18234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25325" y="18234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989125" y="1210075"/>
                <a:ext cx="2160475" cy="1327375"/>
              </a:xfrm>
              <a:custGeom>
                <a:avLst/>
                <a:gdLst/>
                <a:ahLst/>
                <a:cxnLst/>
                <a:rect l="l" t="t" r="r" b="b"/>
                <a:pathLst>
                  <a:path w="86419" h="53095" extrusionOk="0">
                    <a:moveTo>
                      <a:pt x="23788" y="3109"/>
                    </a:moveTo>
                    <a:lnTo>
                      <a:pt x="45969" y="25325"/>
                    </a:lnTo>
                    <a:lnTo>
                      <a:pt x="57461" y="13868"/>
                    </a:lnTo>
                    <a:lnTo>
                      <a:pt x="66997" y="23404"/>
                    </a:lnTo>
                    <a:lnTo>
                      <a:pt x="63015" y="27351"/>
                    </a:lnTo>
                    <a:lnTo>
                      <a:pt x="57461" y="21832"/>
                    </a:lnTo>
                    <a:lnTo>
                      <a:pt x="49986" y="29307"/>
                    </a:lnTo>
                    <a:lnTo>
                      <a:pt x="62631" y="41987"/>
                    </a:lnTo>
                    <a:lnTo>
                      <a:pt x="79293" y="25325"/>
                    </a:lnTo>
                    <a:lnTo>
                      <a:pt x="83275" y="29307"/>
                    </a:lnTo>
                    <a:lnTo>
                      <a:pt x="62631" y="49951"/>
                    </a:lnTo>
                    <a:lnTo>
                      <a:pt x="23788" y="11073"/>
                    </a:lnTo>
                    <a:lnTo>
                      <a:pt x="7126" y="27735"/>
                    </a:lnTo>
                    <a:lnTo>
                      <a:pt x="3144" y="23753"/>
                    </a:lnTo>
                    <a:lnTo>
                      <a:pt x="23788" y="3109"/>
                    </a:lnTo>
                    <a:close/>
                    <a:moveTo>
                      <a:pt x="23788" y="0"/>
                    </a:moveTo>
                    <a:lnTo>
                      <a:pt x="0" y="23753"/>
                    </a:lnTo>
                    <a:lnTo>
                      <a:pt x="7126" y="30879"/>
                    </a:lnTo>
                    <a:lnTo>
                      <a:pt x="23788" y="14217"/>
                    </a:lnTo>
                    <a:lnTo>
                      <a:pt x="62631" y="53095"/>
                    </a:lnTo>
                    <a:lnTo>
                      <a:pt x="86419" y="29307"/>
                    </a:lnTo>
                    <a:lnTo>
                      <a:pt x="79293" y="22181"/>
                    </a:lnTo>
                    <a:lnTo>
                      <a:pt x="62631" y="38843"/>
                    </a:lnTo>
                    <a:lnTo>
                      <a:pt x="53095" y="29307"/>
                    </a:lnTo>
                    <a:lnTo>
                      <a:pt x="57461" y="24941"/>
                    </a:lnTo>
                    <a:lnTo>
                      <a:pt x="62980" y="30495"/>
                    </a:lnTo>
                    <a:lnTo>
                      <a:pt x="70106" y="23369"/>
                    </a:lnTo>
                    <a:lnTo>
                      <a:pt x="57461" y="10724"/>
                    </a:lnTo>
                    <a:lnTo>
                      <a:pt x="45969" y="22181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3825" y="1755850"/>
                <a:ext cx="920450" cy="781600"/>
              </a:xfrm>
              <a:custGeom>
                <a:avLst/>
                <a:gdLst/>
                <a:ahLst/>
                <a:cxnLst/>
                <a:rect l="l" t="t" r="r" b="b"/>
                <a:pathLst>
                  <a:path w="36818" h="31264" extrusionOk="0">
                    <a:moveTo>
                      <a:pt x="7092" y="3110"/>
                    </a:moveTo>
                    <a:lnTo>
                      <a:pt x="24138" y="20156"/>
                    </a:lnTo>
                    <a:lnTo>
                      <a:pt x="29692" y="14602"/>
                    </a:lnTo>
                    <a:lnTo>
                      <a:pt x="33674" y="18584"/>
                    </a:lnTo>
                    <a:lnTo>
                      <a:pt x="24138" y="28120"/>
                    </a:lnTo>
                    <a:lnTo>
                      <a:pt x="3110" y="7127"/>
                    </a:lnTo>
                    <a:lnTo>
                      <a:pt x="7092" y="3110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24138" y="31264"/>
                    </a:lnTo>
                    <a:lnTo>
                      <a:pt x="36818" y="18584"/>
                    </a:lnTo>
                    <a:lnTo>
                      <a:pt x="29692" y="11458"/>
                    </a:lnTo>
                    <a:lnTo>
                      <a:pt x="24138" y="17012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989125" y="2320000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23788" y="3144"/>
                    </a:moveTo>
                    <a:lnTo>
                      <a:pt x="38878" y="18234"/>
                    </a:lnTo>
                    <a:lnTo>
                      <a:pt x="34896" y="22216"/>
                    </a:lnTo>
                    <a:lnTo>
                      <a:pt x="23788" y="11108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23788" y="14252"/>
                    </a:lnTo>
                    <a:lnTo>
                      <a:pt x="34896" y="25360"/>
                    </a:lnTo>
                    <a:lnTo>
                      <a:pt x="41987" y="18234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405675" y="25977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40450" y="3109"/>
                    </a:moveTo>
                    <a:lnTo>
                      <a:pt x="44432" y="7091"/>
                    </a:lnTo>
                    <a:lnTo>
                      <a:pt x="18234" y="33289"/>
                    </a:lnTo>
                    <a:lnTo>
                      <a:pt x="3144" y="18234"/>
                    </a:lnTo>
                    <a:lnTo>
                      <a:pt x="7126" y="14252"/>
                    </a:lnTo>
                    <a:lnTo>
                      <a:pt x="18234" y="25325"/>
                    </a:lnTo>
                    <a:lnTo>
                      <a:pt x="40450" y="3109"/>
                    </a:lnTo>
                    <a:close/>
                    <a:moveTo>
                      <a:pt x="40415" y="0"/>
                    </a:moveTo>
                    <a:lnTo>
                      <a:pt x="18234" y="22216"/>
                    </a:lnTo>
                    <a:lnTo>
                      <a:pt x="7126" y="11108"/>
                    </a:lnTo>
                    <a:lnTo>
                      <a:pt x="0" y="18234"/>
                    </a:lnTo>
                    <a:lnTo>
                      <a:pt x="18234" y="36433"/>
                    </a:lnTo>
                    <a:lnTo>
                      <a:pt x="47541" y="7126"/>
                    </a:lnTo>
                    <a:lnTo>
                      <a:pt x="4041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27975" y="3153100"/>
                <a:ext cx="494275" cy="494275"/>
              </a:xfrm>
              <a:custGeom>
                <a:avLst/>
                <a:gdLst/>
                <a:ahLst/>
                <a:cxnLst/>
                <a:rect l="l" t="t" r="r" b="b"/>
                <a:pathLst>
                  <a:path w="19771" h="19771" extrusionOk="0">
                    <a:moveTo>
                      <a:pt x="7126" y="3109"/>
                    </a:moveTo>
                    <a:lnTo>
                      <a:pt x="16662" y="12645"/>
                    </a:lnTo>
                    <a:lnTo>
                      <a:pt x="12680" y="16627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2680" y="19771"/>
                    </a:lnTo>
                    <a:lnTo>
                      <a:pt x="19771" y="12645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54450" y="2458850"/>
                <a:ext cx="7728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879" extrusionOk="0">
                    <a:moveTo>
                      <a:pt x="7126" y="3144"/>
                    </a:moveTo>
                    <a:lnTo>
                      <a:pt x="27770" y="23788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0914" y="2378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238775" y="28754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18199" y="3109"/>
                    </a:moveTo>
                    <a:lnTo>
                      <a:pt x="44397" y="29307"/>
                    </a:lnTo>
                    <a:lnTo>
                      <a:pt x="40415" y="33289"/>
                    </a:lnTo>
                    <a:lnTo>
                      <a:pt x="29307" y="22181"/>
                    </a:lnTo>
                    <a:lnTo>
                      <a:pt x="18199" y="33289"/>
                    </a:lnTo>
                    <a:lnTo>
                      <a:pt x="14217" y="29307"/>
                    </a:lnTo>
                    <a:lnTo>
                      <a:pt x="25325" y="18199"/>
                    </a:lnTo>
                    <a:lnTo>
                      <a:pt x="18199" y="11108"/>
                    </a:lnTo>
                    <a:lnTo>
                      <a:pt x="7091" y="22181"/>
                    </a:lnTo>
                    <a:lnTo>
                      <a:pt x="3109" y="18199"/>
                    </a:lnTo>
                    <a:lnTo>
                      <a:pt x="18199" y="3109"/>
                    </a:lnTo>
                    <a:close/>
                    <a:moveTo>
                      <a:pt x="18199" y="0"/>
                    </a:moveTo>
                    <a:lnTo>
                      <a:pt x="0" y="18199"/>
                    </a:lnTo>
                    <a:lnTo>
                      <a:pt x="7126" y="25325"/>
                    </a:lnTo>
                    <a:lnTo>
                      <a:pt x="18199" y="14217"/>
                    </a:lnTo>
                    <a:lnTo>
                      <a:pt x="22181" y="18199"/>
                    </a:lnTo>
                    <a:lnTo>
                      <a:pt x="11108" y="29307"/>
                    </a:lnTo>
                    <a:lnTo>
                      <a:pt x="18199" y="36433"/>
                    </a:lnTo>
                    <a:lnTo>
                      <a:pt x="29307" y="25325"/>
                    </a:lnTo>
                    <a:lnTo>
                      <a:pt x="40415" y="36433"/>
                    </a:lnTo>
                    <a:lnTo>
                      <a:pt x="47541" y="29307"/>
                    </a:lnTo>
                    <a:lnTo>
                      <a:pt x="1819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961075" y="3429925"/>
                <a:ext cx="1188525" cy="911700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68" extrusionOk="0">
                    <a:moveTo>
                      <a:pt x="7091" y="3179"/>
                    </a:moveTo>
                    <a:lnTo>
                      <a:pt x="29307" y="25360"/>
                    </a:lnTo>
                    <a:lnTo>
                      <a:pt x="40415" y="14287"/>
                    </a:lnTo>
                    <a:lnTo>
                      <a:pt x="44397" y="18269"/>
                    </a:lnTo>
                    <a:lnTo>
                      <a:pt x="29307" y="33324"/>
                    </a:lnTo>
                    <a:lnTo>
                      <a:pt x="3109" y="7126"/>
                    </a:lnTo>
                    <a:lnTo>
                      <a:pt x="7091" y="3179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29307" y="36468"/>
                    </a:lnTo>
                    <a:lnTo>
                      <a:pt x="47541" y="18234"/>
                    </a:lnTo>
                    <a:lnTo>
                      <a:pt x="40415" y="11108"/>
                    </a:lnTo>
                    <a:lnTo>
                      <a:pt x="29307" y="2221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573425" y="3429925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00" y="3144"/>
                    </a:moveTo>
                    <a:lnTo>
                      <a:pt x="22182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00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961075" y="2320000"/>
                <a:ext cx="355425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4252" extrusionOk="0">
                    <a:moveTo>
                      <a:pt x="7091" y="3144"/>
                    </a:moveTo>
                    <a:lnTo>
                      <a:pt x="11073" y="7126"/>
                    </a:lnTo>
                    <a:lnTo>
                      <a:pt x="7091" y="11108"/>
                    </a:lnTo>
                    <a:lnTo>
                      <a:pt x="3109" y="7126"/>
                    </a:lnTo>
                    <a:lnTo>
                      <a:pt x="7091" y="3144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7091" y="14252"/>
                    </a:lnTo>
                    <a:lnTo>
                      <a:pt x="14217" y="712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4525" y="3568775"/>
                <a:ext cx="356300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127975" y="3707625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7126" y="3144"/>
                    </a:moveTo>
                    <a:lnTo>
                      <a:pt x="23753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53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711425" y="3985325"/>
                <a:ext cx="633125" cy="49515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19806" extrusionOk="0">
                    <a:moveTo>
                      <a:pt x="12680" y="3144"/>
                    </a:moveTo>
                    <a:lnTo>
                      <a:pt x="22216" y="12680"/>
                    </a:lnTo>
                    <a:lnTo>
                      <a:pt x="18234" y="16662"/>
                    </a:lnTo>
                    <a:lnTo>
                      <a:pt x="12680" y="11108"/>
                    </a:lnTo>
                    <a:lnTo>
                      <a:pt x="7126" y="16662"/>
                    </a:lnTo>
                    <a:lnTo>
                      <a:pt x="3144" y="12680"/>
                    </a:lnTo>
                    <a:lnTo>
                      <a:pt x="12680" y="3144"/>
                    </a:lnTo>
                    <a:close/>
                    <a:moveTo>
                      <a:pt x="12680" y="0"/>
                    </a:moveTo>
                    <a:lnTo>
                      <a:pt x="0" y="12680"/>
                    </a:lnTo>
                    <a:lnTo>
                      <a:pt x="7126" y="19806"/>
                    </a:lnTo>
                    <a:lnTo>
                      <a:pt x="12680" y="14252"/>
                    </a:lnTo>
                    <a:lnTo>
                      <a:pt x="18234" y="19806"/>
                    </a:lnTo>
                    <a:lnTo>
                      <a:pt x="25325" y="12680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654450" y="1224900"/>
                <a:ext cx="772850" cy="6226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4907" extrusionOk="0">
                    <a:moveTo>
                      <a:pt x="12331" y="3110"/>
                    </a:moveTo>
                    <a:lnTo>
                      <a:pt x="27735" y="17746"/>
                    </a:lnTo>
                    <a:lnTo>
                      <a:pt x="23788" y="21763"/>
                    </a:lnTo>
                    <a:lnTo>
                      <a:pt x="12331" y="10480"/>
                    </a:lnTo>
                    <a:lnTo>
                      <a:pt x="7091" y="15999"/>
                    </a:lnTo>
                    <a:lnTo>
                      <a:pt x="3144" y="12087"/>
                    </a:lnTo>
                    <a:lnTo>
                      <a:pt x="12331" y="3110"/>
                    </a:lnTo>
                    <a:close/>
                    <a:moveTo>
                      <a:pt x="12296" y="1"/>
                    </a:moveTo>
                    <a:lnTo>
                      <a:pt x="0" y="12052"/>
                    </a:lnTo>
                    <a:lnTo>
                      <a:pt x="7161" y="19213"/>
                    </a:lnTo>
                    <a:lnTo>
                      <a:pt x="12401" y="13659"/>
                    </a:lnTo>
                    <a:lnTo>
                      <a:pt x="23788" y="24907"/>
                    </a:lnTo>
                    <a:lnTo>
                      <a:pt x="30914" y="17676"/>
                    </a:lnTo>
                    <a:lnTo>
                      <a:pt x="122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127975" y="932375"/>
                <a:ext cx="356300" cy="355425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17" extrusionOk="0">
                    <a:moveTo>
                      <a:pt x="7126" y="3109"/>
                    </a:moveTo>
                    <a:lnTo>
                      <a:pt x="11108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17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046100" y="17646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879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018025" y="2042300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35" y="3144"/>
                    </a:moveTo>
                    <a:lnTo>
                      <a:pt x="22217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35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94875" y="2320000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18234" y="3144"/>
                    </a:moveTo>
                    <a:lnTo>
                      <a:pt x="27770" y="12680"/>
                    </a:lnTo>
                    <a:lnTo>
                      <a:pt x="23788" y="16662"/>
                    </a:lnTo>
                    <a:lnTo>
                      <a:pt x="18234" y="11108"/>
                    </a:lnTo>
                    <a:lnTo>
                      <a:pt x="7126" y="22216"/>
                    </a:lnTo>
                    <a:lnTo>
                      <a:pt x="3144" y="18234"/>
                    </a:lnTo>
                    <a:lnTo>
                      <a:pt x="18234" y="3144"/>
                    </a:lnTo>
                    <a:close/>
                    <a:moveTo>
                      <a:pt x="18234" y="0"/>
                    </a:moveTo>
                    <a:lnTo>
                      <a:pt x="0" y="18234"/>
                    </a:lnTo>
                    <a:lnTo>
                      <a:pt x="7126" y="25360"/>
                    </a:lnTo>
                    <a:lnTo>
                      <a:pt x="18234" y="14252"/>
                    </a:lnTo>
                    <a:lnTo>
                      <a:pt x="23788" y="19806"/>
                    </a:lnTo>
                    <a:lnTo>
                      <a:pt x="30914" y="12645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017175" y="3014250"/>
                <a:ext cx="62440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24976" h="30530" extrusionOk="0">
                    <a:moveTo>
                      <a:pt x="12680" y="3109"/>
                    </a:moveTo>
                    <a:lnTo>
                      <a:pt x="16662" y="7091"/>
                    </a:lnTo>
                    <a:lnTo>
                      <a:pt x="11108" y="12645"/>
                    </a:lnTo>
                    <a:lnTo>
                      <a:pt x="21867" y="23404"/>
                    </a:lnTo>
                    <a:lnTo>
                      <a:pt x="17885" y="27386"/>
                    </a:lnTo>
                    <a:lnTo>
                      <a:pt x="3144" y="12645"/>
                    </a:lnTo>
                    <a:lnTo>
                      <a:pt x="12680" y="3109"/>
                    </a:lnTo>
                    <a:close/>
                    <a:moveTo>
                      <a:pt x="12680" y="0"/>
                    </a:moveTo>
                    <a:lnTo>
                      <a:pt x="0" y="12645"/>
                    </a:lnTo>
                    <a:lnTo>
                      <a:pt x="17885" y="30530"/>
                    </a:lnTo>
                    <a:lnTo>
                      <a:pt x="24976" y="23404"/>
                    </a:lnTo>
                    <a:lnTo>
                      <a:pt x="14252" y="12680"/>
                    </a:lnTo>
                    <a:lnTo>
                      <a:pt x="19806" y="7126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573425" y="2875400"/>
                <a:ext cx="494300" cy="633125"/>
              </a:xfrm>
              <a:custGeom>
                <a:avLst/>
                <a:gdLst/>
                <a:ahLst/>
                <a:cxnLst/>
                <a:rect l="l" t="t" r="r" b="b"/>
                <a:pathLst>
                  <a:path w="19772" h="25325" extrusionOk="0">
                    <a:moveTo>
                      <a:pt x="7092" y="3144"/>
                    </a:moveTo>
                    <a:lnTo>
                      <a:pt x="16628" y="12680"/>
                    </a:lnTo>
                    <a:lnTo>
                      <a:pt x="7092" y="22181"/>
                    </a:lnTo>
                    <a:lnTo>
                      <a:pt x="3110" y="18199"/>
                    </a:lnTo>
                    <a:lnTo>
                      <a:pt x="8664" y="12680"/>
                    </a:lnTo>
                    <a:lnTo>
                      <a:pt x="3110" y="7126"/>
                    </a:lnTo>
                    <a:lnTo>
                      <a:pt x="7092" y="3144"/>
                    </a:lnTo>
                    <a:close/>
                    <a:moveTo>
                      <a:pt x="7092" y="0"/>
                    </a:moveTo>
                    <a:lnTo>
                      <a:pt x="1" y="7126"/>
                    </a:lnTo>
                    <a:lnTo>
                      <a:pt x="5520" y="12680"/>
                    </a:lnTo>
                    <a:lnTo>
                      <a:pt x="1" y="18199"/>
                    </a:lnTo>
                    <a:lnTo>
                      <a:pt x="7092" y="25325"/>
                    </a:lnTo>
                    <a:lnTo>
                      <a:pt x="19772" y="1264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65625" y="3985325"/>
                <a:ext cx="485550" cy="48555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19422" extrusionOk="0">
                    <a:moveTo>
                      <a:pt x="12331" y="3144"/>
                    </a:moveTo>
                    <a:lnTo>
                      <a:pt x="16313" y="7126"/>
                    </a:lnTo>
                    <a:lnTo>
                      <a:pt x="7126" y="16278"/>
                    </a:lnTo>
                    <a:lnTo>
                      <a:pt x="3144" y="12296"/>
                    </a:lnTo>
                    <a:lnTo>
                      <a:pt x="12331" y="3144"/>
                    </a:lnTo>
                    <a:close/>
                    <a:moveTo>
                      <a:pt x="12296" y="0"/>
                    </a:moveTo>
                    <a:lnTo>
                      <a:pt x="0" y="12296"/>
                    </a:lnTo>
                    <a:lnTo>
                      <a:pt x="7126" y="19422"/>
                    </a:lnTo>
                    <a:lnTo>
                      <a:pt x="19422" y="7126"/>
                    </a:lnTo>
                    <a:lnTo>
                      <a:pt x="122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788925" y="377825"/>
                <a:ext cx="776350" cy="77112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45" extrusionOk="0">
                    <a:moveTo>
                      <a:pt x="7650" y="3075"/>
                    </a:moveTo>
                    <a:lnTo>
                      <a:pt x="18793" y="14218"/>
                    </a:lnTo>
                    <a:lnTo>
                      <a:pt x="23928" y="9048"/>
                    </a:lnTo>
                    <a:lnTo>
                      <a:pt x="27875" y="12855"/>
                    </a:lnTo>
                    <a:lnTo>
                      <a:pt x="12750" y="27736"/>
                    </a:lnTo>
                    <a:lnTo>
                      <a:pt x="3109" y="18200"/>
                    </a:lnTo>
                    <a:lnTo>
                      <a:pt x="8454" y="12646"/>
                    </a:lnTo>
                    <a:lnTo>
                      <a:pt x="3319" y="7127"/>
                    </a:lnTo>
                    <a:lnTo>
                      <a:pt x="7650" y="3075"/>
                    </a:lnTo>
                    <a:close/>
                    <a:moveTo>
                      <a:pt x="7685" y="1"/>
                    </a:moveTo>
                    <a:lnTo>
                      <a:pt x="175" y="7022"/>
                    </a:lnTo>
                    <a:lnTo>
                      <a:pt x="5415" y="12611"/>
                    </a:lnTo>
                    <a:lnTo>
                      <a:pt x="0" y="18200"/>
                    </a:lnTo>
                    <a:lnTo>
                      <a:pt x="12750" y="30845"/>
                    </a:lnTo>
                    <a:lnTo>
                      <a:pt x="31054" y="12821"/>
                    </a:lnTo>
                    <a:lnTo>
                      <a:pt x="23928" y="5904"/>
                    </a:lnTo>
                    <a:lnTo>
                      <a:pt x="18793" y="11074"/>
                    </a:lnTo>
                    <a:lnTo>
                      <a:pt x="768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812600" y="23812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277300" y="509700"/>
                <a:ext cx="1039200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568" h="42232" extrusionOk="0">
                    <a:moveTo>
                      <a:pt x="7091" y="3249"/>
                    </a:moveTo>
                    <a:lnTo>
                      <a:pt x="38459" y="35106"/>
                    </a:lnTo>
                    <a:lnTo>
                      <a:pt x="34442" y="39088"/>
                    </a:lnTo>
                    <a:lnTo>
                      <a:pt x="3039" y="7685"/>
                    </a:lnTo>
                    <a:lnTo>
                      <a:pt x="7091" y="3249"/>
                    </a:lnTo>
                    <a:close/>
                    <a:moveTo>
                      <a:pt x="7021" y="0"/>
                    </a:moveTo>
                    <a:lnTo>
                      <a:pt x="0" y="7755"/>
                    </a:lnTo>
                    <a:lnTo>
                      <a:pt x="34442" y="42232"/>
                    </a:lnTo>
                    <a:lnTo>
                      <a:pt x="41568" y="3514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5348700" y="2745275"/>
                <a:ext cx="76325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0" h="30530" extrusionOk="0">
                    <a:moveTo>
                      <a:pt x="23404" y="3144"/>
                    </a:moveTo>
                    <a:lnTo>
                      <a:pt x="27386" y="7126"/>
                    </a:lnTo>
                    <a:lnTo>
                      <a:pt x="7126" y="27386"/>
                    </a:lnTo>
                    <a:lnTo>
                      <a:pt x="3144" y="23404"/>
                    </a:lnTo>
                    <a:lnTo>
                      <a:pt x="23404" y="3144"/>
                    </a:lnTo>
                    <a:close/>
                    <a:moveTo>
                      <a:pt x="23404" y="0"/>
                    </a:moveTo>
                    <a:lnTo>
                      <a:pt x="0" y="23404"/>
                    </a:lnTo>
                    <a:lnTo>
                      <a:pt x="7126" y="30530"/>
                    </a:lnTo>
                    <a:lnTo>
                      <a:pt x="30530" y="7126"/>
                    </a:lnTo>
                    <a:lnTo>
                      <a:pt x="2340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5209850" y="2191625"/>
                <a:ext cx="634875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5" h="30495" extrusionOk="0">
                    <a:moveTo>
                      <a:pt x="18234" y="3074"/>
                    </a:moveTo>
                    <a:lnTo>
                      <a:pt x="22146" y="6707"/>
                    </a:lnTo>
                    <a:lnTo>
                      <a:pt x="16662" y="12051"/>
                    </a:lnTo>
                    <a:lnTo>
                      <a:pt x="22216" y="17780"/>
                    </a:lnTo>
                    <a:lnTo>
                      <a:pt x="12680" y="27351"/>
                    </a:lnTo>
                    <a:lnTo>
                      <a:pt x="3144" y="17815"/>
                    </a:lnTo>
                    <a:lnTo>
                      <a:pt x="18234" y="3074"/>
                    </a:lnTo>
                    <a:close/>
                    <a:moveTo>
                      <a:pt x="18234" y="0"/>
                    </a:moveTo>
                    <a:lnTo>
                      <a:pt x="0" y="17815"/>
                    </a:lnTo>
                    <a:lnTo>
                      <a:pt x="12680" y="30495"/>
                    </a:lnTo>
                    <a:lnTo>
                      <a:pt x="25360" y="17850"/>
                    </a:lnTo>
                    <a:lnTo>
                      <a:pt x="19806" y="12121"/>
                    </a:lnTo>
                    <a:lnTo>
                      <a:pt x="25395" y="6707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209850" y="1079950"/>
                <a:ext cx="1049675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5" extrusionOk="0">
                    <a:moveTo>
                      <a:pt x="7126" y="3144"/>
                    </a:moveTo>
                    <a:lnTo>
                      <a:pt x="23788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07100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44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88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765250" y="14869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091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53" y="0"/>
                    </a:moveTo>
                    <a:lnTo>
                      <a:pt x="0" y="23788"/>
                    </a:lnTo>
                    <a:lnTo>
                      <a:pt x="7091" y="30914"/>
                    </a:lnTo>
                    <a:lnTo>
                      <a:pt x="30879" y="7126"/>
                    </a:lnTo>
                    <a:lnTo>
                      <a:pt x="23753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47967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75562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75562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433725" y="51582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097300" y="51582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94875" y="932375"/>
                <a:ext cx="91170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30879" extrusionOk="0">
                    <a:moveTo>
                      <a:pt x="7126" y="3144"/>
                    </a:moveTo>
                    <a:lnTo>
                      <a:pt x="23788" y="19771"/>
                    </a:lnTo>
                    <a:lnTo>
                      <a:pt x="29342" y="14217"/>
                    </a:lnTo>
                    <a:lnTo>
                      <a:pt x="33324" y="18199"/>
                    </a:lnTo>
                    <a:lnTo>
                      <a:pt x="23788" y="27735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6468" y="18199"/>
                    </a:lnTo>
                    <a:lnTo>
                      <a:pt x="29342" y="11108"/>
                    </a:lnTo>
                    <a:lnTo>
                      <a:pt x="23788" y="16627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" name="Google Shape;83;p2"/>
            <p:cNvSpPr/>
            <p:nvPr/>
          </p:nvSpPr>
          <p:spPr>
            <a:xfrm>
              <a:off x="4558055" y="2054607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56970" y="3157713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844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3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87" name="Google Shape;87;p3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88" name="Google Shape;88;p3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89" name="Google Shape;89;p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" name="Google Shape;125;p3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9" name="Google Shape;159;p3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3"/>
          <p:cNvSpPr/>
          <p:nvPr/>
        </p:nvSpPr>
        <p:spPr>
          <a:xfrm>
            <a:off x="1957400" y="-426600"/>
            <a:ext cx="8277200" cy="7785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"/>
          <p:cNvSpPr txBox="1">
            <a:spLocks noGrp="1"/>
          </p:cNvSpPr>
          <p:nvPr>
            <p:ph type="title"/>
          </p:nvPr>
        </p:nvSpPr>
        <p:spPr>
          <a:xfrm>
            <a:off x="1938000" y="2863767"/>
            <a:ext cx="83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1"/>
          </p:nvPr>
        </p:nvSpPr>
        <p:spPr>
          <a:xfrm>
            <a:off x="4127200" y="4088267"/>
            <a:ext cx="39376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title" idx="2" hasCustomPrompt="1"/>
          </p:nvPr>
        </p:nvSpPr>
        <p:spPr>
          <a:xfrm>
            <a:off x="4636000" y="1828967"/>
            <a:ext cx="2920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20075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"/>
          <p:cNvSpPr txBox="1">
            <a:spLocks noGrp="1"/>
          </p:cNvSpPr>
          <p:nvPr>
            <p:ph type="body" idx="1"/>
          </p:nvPr>
        </p:nvSpPr>
        <p:spPr>
          <a:xfrm>
            <a:off x="1212000" y="1537233"/>
            <a:ext cx="9768000" cy="4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301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>
            <a:spLocks noGrp="1"/>
          </p:cNvSpPr>
          <p:nvPr>
            <p:ph type="body" idx="1"/>
          </p:nvPr>
        </p:nvSpPr>
        <p:spPr>
          <a:xfrm>
            <a:off x="963216" y="1847600"/>
            <a:ext cx="4819200" cy="38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2"/>
          </p:nvPr>
        </p:nvSpPr>
        <p:spPr>
          <a:xfrm>
            <a:off x="6112768" y="1847600"/>
            <a:ext cx="5116000" cy="38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8" name="Google Shape;228;p5"/>
          <p:cNvGrpSpPr/>
          <p:nvPr/>
        </p:nvGrpSpPr>
        <p:grpSpPr>
          <a:xfrm rot="10800000">
            <a:off x="-898185" y="-1384334"/>
            <a:ext cx="13571103" cy="2690708"/>
            <a:chOff x="-845314" y="4304497"/>
            <a:chExt cx="10178327" cy="2018031"/>
          </a:xfrm>
        </p:grpSpPr>
        <p:sp>
          <p:nvSpPr>
            <p:cNvPr id="229" name="Google Shape;229;p5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84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 txBox="1">
            <a:spLocks noGrp="1"/>
          </p:cNvSpPr>
          <p:nvPr>
            <p:ph type="title"/>
          </p:nvPr>
        </p:nvSpPr>
        <p:spPr>
          <a:xfrm>
            <a:off x="3539800" y="2117300"/>
            <a:ext cx="5112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9" name="Google Shape;249;p7"/>
          <p:cNvSpPr txBox="1">
            <a:spLocks noGrp="1"/>
          </p:cNvSpPr>
          <p:nvPr>
            <p:ph type="body" idx="1"/>
          </p:nvPr>
        </p:nvSpPr>
        <p:spPr>
          <a:xfrm>
            <a:off x="3539800" y="3507067"/>
            <a:ext cx="51124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2400">
                <a:solidFill>
                  <a:schemeClr val="accent4"/>
                </a:solidFill>
              </a:defRPr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2400">
                <a:solidFill>
                  <a:schemeClr val="accent4"/>
                </a:solidFill>
              </a:defRPr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50" name="Google Shape;250;p7"/>
          <p:cNvGrpSpPr/>
          <p:nvPr/>
        </p:nvGrpSpPr>
        <p:grpSpPr>
          <a:xfrm>
            <a:off x="237856" y="5372951"/>
            <a:ext cx="1975171" cy="1754599"/>
            <a:chOff x="8107317" y="-338762"/>
            <a:chExt cx="1481378" cy="1315949"/>
          </a:xfrm>
        </p:grpSpPr>
        <p:sp>
          <p:nvSpPr>
            <p:cNvPr id="251" name="Google Shape;251;p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1236340" y="5171859"/>
            <a:ext cx="592123" cy="592123"/>
          </a:xfrm>
          <a:custGeom>
            <a:avLst/>
            <a:gdLst/>
            <a:ahLst/>
            <a:cxnLst/>
            <a:rect l="l" t="t" r="r" b="b"/>
            <a:pathLst>
              <a:path w="14252" h="14252" extrusionOk="0">
                <a:moveTo>
                  <a:pt x="7126" y="3144"/>
                </a:moveTo>
                <a:lnTo>
                  <a:pt x="11073" y="7126"/>
                </a:lnTo>
                <a:lnTo>
                  <a:pt x="7126" y="11108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7126" y="14252"/>
                </a:lnTo>
                <a:lnTo>
                  <a:pt x="14252" y="7126"/>
                </a:lnTo>
                <a:lnTo>
                  <a:pt x="7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7"/>
          <p:cNvSpPr/>
          <p:nvPr/>
        </p:nvSpPr>
        <p:spPr>
          <a:xfrm>
            <a:off x="-319239" y="3618382"/>
            <a:ext cx="1728465" cy="1754599"/>
          </a:xfrm>
          <a:custGeom>
            <a:avLst/>
            <a:gdLst/>
            <a:ahLst/>
            <a:cxnLst/>
            <a:rect l="l" t="t" r="r" b="b"/>
            <a:pathLst>
              <a:path w="41603" h="42232" extrusionOk="0">
                <a:moveTo>
                  <a:pt x="7126" y="3249"/>
                </a:moveTo>
                <a:lnTo>
                  <a:pt x="38494" y="35106"/>
                </a:lnTo>
                <a:lnTo>
                  <a:pt x="34477" y="39088"/>
                </a:lnTo>
                <a:lnTo>
                  <a:pt x="3074" y="7685"/>
                </a:lnTo>
                <a:lnTo>
                  <a:pt x="7126" y="3249"/>
                </a:lnTo>
                <a:close/>
                <a:moveTo>
                  <a:pt x="7056" y="1"/>
                </a:moveTo>
                <a:lnTo>
                  <a:pt x="0" y="7755"/>
                </a:lnTo>
                <a:lnTo>
                  <a:pt x="34477" y="42232"/>
                </a:lnTo>
                <a:lnTo>
                  <a:pt x="41603" y="35141"/>
                </a:lnTo>
                <a:lnTo>
                  <a:pt x="70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7"/>
          <p:cNvGrpSpPr/>
          <p:nvPr/>
        </p:nvGrpSpPr>
        <p:grpSpPr>
          <a:xfrm rot="10800000">
            <a:off x="10071993" y="-384285"/>
            <a:ext cx="1975171" cy="1754599"/>
            <a:chOff x="8107317" y="-338762"/>
            <a:chExt cx="1481378" cy="1315949"/>
          </a:xfrm>
        </p:grpSpPr>
        <p:sp>
          <p:nvSpPr>
            <p:cNvPr id="256" name="Google Shape;256;p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8" name="Google Shape;258;p7"/>
          <p:cNvSpPr/>
          <p:nvPr/>
        </p:nvSpPr>
        <p:spPr>
          <a:xfrm rot="10800000">
            <a:off x="10456556" y="979283"/>
            <a:ext cx="592123" cy="592123"/>
          </a:xfrm>
          <a:custGeom>
            <a:avLst/>
            <a:gdLst/>
            <a:ahLst/>
            <a:cxnLst/>
            <a:rect l="l" t="t" r="r" b="b"/>
            <a:pathLst>
              <a:path w="14252" h="14252" extrusionOk="0">
                <a:moveTo>
                  <a:pt x="7126" y="3144"/>
                </a:moveTo>
                <a:lnTo>
                  <a:pt x="11073" y="7126"/>
                </a:lnTo>
                <a:lnTo>
                  <a:pt x="7126" y="11108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7126" y="14252"/>
                </a:lnTo>
                <a:lnTo>
                  <a:pt x="14252" y="7126"/>
                </a:lnTo>
                <a:lnTo>
                  <a:pt x="7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7"/>
          <p:cNvSpPr/>
          <p:nvPr/>
        </p:nvSpPr>
        <p:spPr>
          <a:xfrm rot="10800000">
            <a:off x="10875794" y="1370285"/>
            <a:ext cx="1728465" cy="1754599"/>
          </a:xfrm>
          <a:custGeom>
            <a:avLst/>
            <a:gdLst/>
            <a:ahLst/>
            <a:cxnLst/>
            <a:rect l="l" t="t" r="r" b="b"/>
            <a:pathLst>
              <a:path w="41603" h="42232" extrusionOk="0">
                <a:moveTo>
                  <a:pt x="7126" y="3249"/>
                </a:moveTo>
                <a:lnTo>
                  <a:pt x="38494" y="35106"/>
                </a:lnTo>
                <a:lnTo>
                  <a:pt x="34477" y="39088"/>
                </a:lnTo>
                <a:lnTo>
                  <a:pt x="3074" y="7685"/>
                </a:lnTo>
                <a:lnTo>
                  <a:pt x="7126" y="3249"/>
                </a:lnTo>
                <a:close/>
                <a:moveTo>
                  <a:pt x="7056" y="1"/>
                </a:moveTo>
                <a:lnTo>
                  <a:pt x="0" y="7755"/>
                </a:lnTo>
                <a:lnTo>
                  <a:pt x="34477" y="42232"/>
                </a:lnTo>
                <a:lnTo>
                  <a:pt x="41603" y="35141"/>
                </a:lnTo>
                <a:lnTo>
                  <a:pt x="70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7838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6915733" y="600200"/>
            <a:ext cx="410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433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 txBox="1">
            <a:spLocks noGrp="1"/>
          </p:cNvSpPr>
          <p:nvPr>
            <p:ph type="subTitle" idx="1"/>
          </p:nvPr>
        </p:nvSpPr>
        <p:spPr>
          <a:xfrm>
            <a:off x="3399200" y="1530433"/>
            <a:ext cx="53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4" name="Google Shape;264;p9"/>
          <p:cNvSpPr txBox="1">
            <a:spLocks noGrp="1"/>
          </p:cNvSpPr>
          <p:nvPr>
            <p:ph type="body" idx="2"/>
          </p:nvPr>
        </p:nvSpPr>
        <p:spPr>
          <a:xfrm>
            <a:off x="6586000" y="2836867"/>
            <a:ext cx="3959200" cy="3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9760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1"/>
          <p:cNvGrpSpPr/>
          <p:nvPr/>
        </p:nvGrpSpPr>
        <p:grpSpPr>
          <a:xfrm>
            <a:off x="-1127085" y="5623763"/>
            <a:ext cx="13571103" cy="2699432"/>
            <a:chOff x="-845314" y="4304497"/>
            <a:chExt cx="10178327" cy="2024574"/>
          </a:xfrm>
        </p:grpSpPr>
        <p:sp>
          <p:nvSpPr>
            <p:cNvPr id="279" name="Google Shape;279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11"/>
          <p:cNvGrpSpPr/>
          <p:nvPr/>
        </p:nvGrpSpPr>
        <p:grpSpPr>
          <a:xfrm rot="10800000">
            <a:off x="-1127085" y="-1465204"/>
            <a:ext cx="13571103" cy="2699432"/>
            <a:chOff x="-845314" y="4304497"/>
            <a:chExt cx="10178327" cy="2024574"/>
          </a:xfrm>
        </p:grpSpPr>
        <p:sp>
          <p:nvSpPr>
            <p:cNvPr id="306" name="Google Shape;306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" name="Google Shape;33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2127833"/>
            <a:ext cx="11360800" cy="19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33" name="Google Shape;333;p11"/>
          <p:cNvSpPr txBox="1">
            <a:spLocks noGrp="1"/>
          </p:cNvSpPr>
          <p:nvPr>
            <p:ph type="body" idx="1"/>
          </p:nvPr>
        </p:nvSpPr>
        <p:spPr>
          <a:xfrm>
            <a:off x="2208200" y="4009833"/>
            <a:ext cx="77756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algn="ctr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3035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3096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3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337" name="Google Shape;337;p13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338" name="Google Shape;338;p13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339" name="Google Shape;339;p1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1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1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13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1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1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1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" name="Google Shape;34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" name="Google Shape;349;p13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" name="Google Shape;350;p13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13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3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13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" name="Google Shape;354;p13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" name="Google Shape;355;p13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" name="Google Shape;356;p13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13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8" name="Google Shape;358;p13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9" name="Google Shape;359;p13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0" name="Google Shape;360;p13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1" name="Google Shape;361;p13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2" name="Google Shape;362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1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3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3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3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3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13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3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3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13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13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5" name="Google Shape;405;p1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09" name="Google Shape;409;p13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1" name="Google Shape;411;p1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8" name="Google Shape;468;p13"/>
          <p:cNvSpPr/>
          <p:nvPr/>
        </p:nvSpPr>
        <p:spPr>
          <a:xfrm>
            <a:off x="-113933" y="-426600"/>
            <a:ext cx="9354400" cy="7579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/>
          </p:nvPr>
        </p:nvSpPr>
        <p:spPr>
          <a:xfrm>
            <a:off x="2576333" y="87846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1"/>
          </p:nvPr>
        </p:nvSpPr>
        <p:spPr>
          <a:xfrm>
            <a:off x="2576333" y="1280565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2" hasCustomPrompt="1"/>
          </p:nvPr>
        </p:nvSpPr>
        <p:spPr>
          <a:xfrm>
            <a:off x="698367" y="792037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3"/>
          </p:nvPr>
        </p:nvSpPr>
        <p:spPr>
          <a:xfrm>
            <a:off x="2576333" y="2268103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4"/>
          </p:nvPr>
        </p:nvSpPr>
        <p:spPr>
          <a:xfrm>
            <a:off x="2576333" y="267019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5" hasCustomPrompt="1"/>
          </p:nvPr>
        </p:nvSpPr>
        <p:spPr>
          <a:xfrm>
            <a:off x="698367" y="2181671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6"/>
          </p:nvPr>
        </p:nvSpPr>
        <p:spPr>
          <a:xfrm>
            <a:off x="2576333" y="3657736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7"/>
          </p:nvPr>
        </p:nvSpPr>
        <p:spPr>
          <a:xfrm>
            <a:off x="2576333" y="4059832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8" hasCustomPrompt="1"/>
          </p:nvPr>
        </p:nvSpPr>
        <p:spPr>
          <a:xfrm>
            <a:off x="698367" y="3571304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9"/>
          </p:nvPr>
        </p:nvSpPr>
        <p:spPr>
          <a:xfrm>
            <a:off x="2576333" y="504736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13"/>
          </p:nvPr>
        </p:nvSpPr>
        <p:spPr>
          <a:xfrm>
            <a:off x="2576333" y="5449465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14" hasCustomPrompt="1"/>
          </p:nvPr>
        </p:nvSpPr>
        <p:spPr>
          <a:xfrm>
            <a:off x="698367" y="4960937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9136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24084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"/>
          <p:cNvSpPr txBox="1">
            <a:spLocks noGrp="1"/>
          </p:cNvSpPr>
          <p:nvPr>
            <p:ph type="body" idx="1"/>
          </p:nvPr>
        </p:nvSpPr>
        <p:spPr>
          <a:xfrm>
            <a:off x="1529000" y="3281400"/>
            <a:ext cx="3702800" cy="1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2pPr>
            <a:lvl3pPr marL="1828754" lvl="2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3pPr>
            <a:lvl4pPr marL="2438339" lvl="3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4pPr>
            <a:lvl5pPr marL="3047924" lvl="4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5pPr>
            <a:lvl6pPr marL="3657509" lvl="5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6pPr>
            <a:lvl7pPr marL="4267093" lvl="6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33">
                <a:solidFill>
                  <a:schemeClr val="accent4"/>
                </a:solidFill>
              </a:defRPr>
            </a:lvl7pPr>
            <a:lvl8pPr marL="4876678" lvl="7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33">
                <a:solidFill>
                  <a:schemeClr val="accent4"/>
                </a:solidFill>
              </a:defRPr>
            </a:lvl8pPr>
            <a:lvl9pPr marL="5486263" lvl="8" indent="-440256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600"/>
              <a:buChar char="■"/>
              <a:defRPr sz="21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1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5"/>
          <p:cNvSpPr txBox="1">
            <a:spLocks noGrp="1"/>
          </p:cNvSpPr>
          <p:nvPr>
            <p:ph type="title" idx="2"/>
          </p:nvPr>
        </p:nvSpPr>
        <p:spPr>
          <a:xfrm>
            <a:off x="1529000" y="2416200"/>
            <a:ext cx="3702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11" name="Google Shape;511;p15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512" name="Google Shape;512;p15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2423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6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498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2"/>
          </p:nvPr>
        </p:nvSpPr>
        <p:spPr>
          <a:xfrm>
            <a:off x="6674233" y="2583200"/>
            <a:ext cx="39688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6674233" y="3008700"/>
            <a:ext cx="39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title" idx="3"/>
          </p:nvPr>
        </p:nvSpPr>
        <p:spPr>
          <a:xfrm>
            <a:off x="6674233" y="4532133"/>
            <a:ext cx="39688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4"/>
          </p:nvPr>
        </p:nvSpPr>
        <p:spPr>
          <a:xfrm>
            <a:off x="6674233" y="4957633"/>
            <a:ext cx="39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46" name="Google Shape;546;p17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547" name="Google Shape;547;p17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6815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8"/>
          <p:cNvGrpSpPr/>
          <p:nvPr/>
        </p:nvGrpSpPr>
        <p:grpSpPr>
          <a:xfrm rot="-2700000">
            <a:off x="8987151" y="-1467862"/>
            <a:ext cx="5450912" cy="3606383"/>
            <a:chOff x="6538847" y="-343124"/>
            <a:chExt cx="4088223" cy="2704813"/>
          </a:xfrm>
        </p:grpSpPr>
        <p:sp>
          <p:nvSpPr>
            <p:cNvPr id="558" name="Google Shape;558;p1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6" name="Google Shape;566;p18"/>
          <p:cNvGrpSpPr/>
          <p:nvPr/>
        </p:nvGrpSpPr>
        <p:grpSpPr>
          <a:xfrm rot="-2700000">
            <a:off x="-1252497" y="-1467862"/>
            <a:ext cx="5450912" cy="3606383"/>
            <a:chOff x="6538847" y="-343124"/>
            <a:chExt cx="4088223" cy="2704813"/>
          </a:xfrm>
        </p:grpSpPr>
        <p:sp>
          <p:nvSpPr>
            <p:cNvPr id="567" name="Google Shape;567;p1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513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bg>
      <p:bgPr>
        <a:solidFill>
          <a:schemeClr val="accen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3399200" y="1530433"/>
            <a:ext cx="53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body" idx="2"/>
          </p:nvPr>
        </p:nvSpPr>
        <p:spPr>
          <a:xfrm>
            <a:off x="6586000" y="2836867"/>
            <a:ext cx="3959200" cy="3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accent4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8597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bg>
      <p:bgPr>
        <a:solidFill>
          <a:schemeClr val="dk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0"/>
          <p:cNvSpPr txBox="1">
            <a:spLocks noGrp="1"/>
          </p:cNvSpPr>
          <p:nvPr>
            <p:ph type="title"/>
          </p:nvPr>
        </p:nvSpPr>
        <p:spPr>
          <a:xfrm>
            <a:off x="1307867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1" name="Google Shape;581;p20"/>
          <p:cNvSpPr txBox="1">
            <a:spLocks noGrp="1"/>
          </p:cNvSpPr>
          <p:nvPr>
            <p:ph type="subTitle" idx="1"/>
          </p:nvPr>
        </p:nvSpPr>
        <p:spPr>
          <a:xfrm>
            <a:off x="1307867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title" idx="2"/>
          </p:nvPr>
        </p:nvSpPr>
        <p:spPr>
          <a:xfrm>
            <a:off x="3767544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3" name="Google Shape;583;p20"/>
          <p:cNvSpPr txBox="1">
            <a:spLocks noGrp="1"/>
          </p:cNvSpPr>
          <p:nvPr>
            <p:ph type="subTitle" idx="3"/>
          </p:nvPr>
        </p:nvSpPr>
        <p:spPr>
          <a:xfrm>
            <a:off x="3767548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 idx="4"/>
          </p:nvPr>
        </p:nvSpPr>
        <p:spPr>
          <a:xfrm>
            <a:off x="6227223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5" name="Google Shape;585;p20"/>
          <p:cNvSpPr txBox="1">
            <a:spLocks noGrp="1"/>
          </p:cNvSpPr>
          <p:nvPr>
            <p:ph type="subTitle" idx="5"/>
          </p:nvPr>
        </p:nvSpPr>
        <p:spPr>
          <a:xfrm>
            <a:off x="6227231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 idx="6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20"/>
          <p:cNvGrpSpPr/>
          <p:nvPr/>
        </p:nvGrpSpPr>
        <p:grpSpPr>
          <a:xfrm flipH="1">
            <a:off x="-1282737" y="-571931"/>
            <a:ext cx="5450964" cy="3606417"/>
            <a:chOff x="6538847" y="-343124"/>
            <a:chExt cx="4088223" cy="2704813"/>
          </a:xfrm>
        </p:grpSpPr>
        <p:sp>
          <p:nvSpPr>
            <p:cNvPr id="588" name="Google Shape;588;p20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20"/>
          <p:cNvSpPr/>
          <p:nvPr/>
        </p:nvSpPr>
        <p:spPr>
          <a:xfrm flipH="1">
            <a:off x="-591956" y="-381603"/>
            <a:ext cx="1284373" cy="1053624"/>
          </a:xfrm>
          <a:custGeom>
            <a:avLst/>
            <a:gdLst/>
            <a:ahLst/>
            <a:cxnLst/>
            <a:rect l="l" t="t" r="r" b="b"/>
            <a:pathLst>
              <a:path w="30914" h="25360" extrusionOk="0">
                <a:moveTo>
                  <a:pt x="7126" y="3144"/>
                </a:moveTo>
                <a:lnTo>
                  <a:pt x="18234" y="14252"/>
                </a:lnTo>
                <a:lnTo>
                  <a:pt x="23788" y="8698"/>
                </a:lnTo>
                <a:lnTo>
                  <a:pt x="27770" y="12680"/>
                </a:lnTo>
                <a:lnTo>
                  <a:pt x="18234" y="22216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18234" y="25360"/>
                </a:lnTo>
                <a:lnTo>
                  <a:pt x="30914" y="12680"/>
                </a:lnTo>
                <a:lnTo>
                  <a:pt x="23788" y="5554"/>
                </a:lnTo>
                <a:lnTo>
                  <a:pt x="18234" y="11108"/>
                </a:lnTo>
                <a:lnTo>
                  <a:pt x="7126" y="0"/>
                </a:lnTo>
                <a:close/>
              </a:path>
            </a:pathLst>
          </a:custGeom>
          <a:solidFill>
            <a:srgbClr val="FBEFD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0"/>
          <p:cNvSpPr txBox="1">
            <a:spLocks noGrp="1"/>
          </p:cNvSpPr>
          <p:nvPr>
            <p:ph type="title" idx="7"/>
          </p:nvPr>
        </p:nvSpPr>
        <p:spPr>
          <a:xfrm>
            <a:off x="8686917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98" name="Google Shape;598;p20"/>
          <p:cNvSpPr txBox="1">
            <a:spLocks noGrp="1"/>
          </p:cNvSpPr>
          <p:nvPr>
            <p:ph type="subTitle" idx="8"/>
          </p:nvPr>
        </p:nvSpPr>
        <p:spPr>
          <a:xfrm>
            <a:off x="8686929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802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1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21"/>
          <p:cNvGrpSpPr/>
          <p:nvPr/>
        </p:nvGrpSpPr>
        <p:grpSpPr>
          <a:xfrm>
            <a:off x="-2280703" y="4226336"/>
            <a:ext cx="5450964" cy="3606417"/>
            <a:chOff x="-2026253" y="4064426"/>
            <a:chExt cx="4088223" cy="2704813"/>
          </a:xfrm>
        </p:grpSpPr>
        <p:sp>
          <p:nvSpPr>
            <p:cNvPr id="602" name="Google Shape;602;p21"/>
            <p:cNvSpPr/>
            <p:nvPr/>
          </p:nvSpPr>
          <p:spPr>
            <a:xfrm>
              <a:off x="-111658" y="563289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-630846" y="494173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580592" y="632514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-457783" y="459561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-271665" y="4068788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-1323097" y="4076423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-1496159" y="459561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-2026253" y="4064426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" name="Google Shape;610;p21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611" name="Google Shape;611;p21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9" name="Google Shape;619;p21"/>
          <p:cNvSpPr txBox="1">
            <a:spLocks noGrp="1"/>
          </p:cNvSpPr>
          <p:nvPr>
            <p:ph type="title" idx="2"/>
          </p:nvPr>
        </p:nvSpPr>
        <p:spPr>
          <a:xfrm>
            <a:off x="3127000" y="2835300"/>
            <a:ext cx="5938000" cy="1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3370600" y="4532767"/>
            <a:ext cx="5450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1247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 + six Columns ">
    <p:bg>
      <p:bgPr>
        <a:solidFill>
          <a:schemeClr val="accen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22"/>
          <p:cNvGrpSpPr/>
          <p:nvPr/>
        </p:nvGrpSpPr>
        <p:grpSpPr>
          <a:xfrm rot="-27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623" name="Google Shape;623;p22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22"/>
          <p:cNvGrpSpPr/>
          <p:nvPr/>
        </p:nvGrpSpPr>
        <p:grpSpPr>
          <a:xfrm rot="-2700000">
            <a:off x="-1862097" y="-1467862"/>
            <a:ext cx="5450912" cy="3606383"/>
            <a:chOff x="6538847" y="-343124"/>
            <a:chExt cx="4088223" cy="2704813"/>
          </a:xfrm>
        </p:grpSpPr>
        <p:sp>
          <p:nvSpPr>
            <p:cNvPr id="632" name="Google Shape;632;p22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2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2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22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41" name="Google Shape;641;p22"/>
          <p:cNvSpPr txBox="1">
            <a:spLocks noGrp="1"/>
          </p:cNvSpPr>
          <p:nvPr>
            <p:ph type="title" idx="2"/>
          </p:nvPr>
        </p:nvSpPr>
        <p:spPr>
          <a:xfrm>
            <a:off x="1263033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22"/>
          <p:cNvSpPr txBox="1">
            <a:spLocks noGrp="1"/>
          </p:cNvSpPr>
          <p:nvPr>
            <p:ph type="subTitle" idx="1"/>
          </p:nvPr>
        </p:nvSpPr>
        <p:spPr>
          <a:xfrm>
            <a:off x="1263033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3" name="Google Shape;643;p22"/>
          <p:cNvSpPr txBox="1">
            <a:spLocks noGrp="1"/>
          </p:cNvSpPr>
          <p:nvPr>
            <p:ph type="title" idx="3"/>
          </p:nvPr>
        </p:nvSpPr>
        <p:spPr>
          <a:xfrm>
            <a:off x="4643396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subTitle" idx="4"/>
          </p:nvPr>
        </p:nvSpPr>
        <p:spPr>
          <a:xfrm>
            <a:off x="4643399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5" name="Google Shape;645;p22"/>
          <p:cNvSpPr txBox="1">
            <a:spLocks noGrp="1"/>
          </p:cNvSpPr>
          <p:nvPr>
            <p:ph type="title" idx="5"/>
          </p:nvPr>
        </p:nvSpPr>
        <p:spPr>
          <a:xfrm>
            <a:off x="8023760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22"/>
          <p:cNvSpPr txBox="1">
            <a:spLocks noGrp="1"/>
          </p:cNvSpPr>
          <p:nvPr>
            <p:ph type="subTitle" idx="6"/>
          </p:nvPr>
        </p:nvSpPr>
        <p:spPr>
          <a:xfrm>
            <a:off x="8023764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7" name="Google Shape;647;p22"/>
          <p:cNvSpPr txBox="1">
            <a:spLocks noGrp="1"/>
          </p:cNvSpPr>
          <p:nvPr>
            <p:ph type="title" idx="7"/>
          </p:nvPr>
        </p:nvSpPr>
        <p:spPr>
          <a:xfrm>
            <a:off x="1263033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22"/>
          <p:cNvSpPr txBox="1">
            <a:spLocks noGrp="1"/>
          </p:cNvSpPr>
          <p:nvPr>
            <p:ph type="subTitle" idx="8"/>
          </p:nvPr>
        </p:nvSpPr>
        <p:spPr>
          <a:xfrm>
            <a:off x="1263033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9" name="Google Shape;649;p22"/>
          <p:cNvSpPr txBox="1">
            <a:spLocks noGrp="1"/>
          </p:cNvSpPr>
          <p:nvPr>
            <p:ph type="title" idx="9"/>
          </p:nvPr>
        </p:nvSpPr>
        <p:spPr>
          <a:xfrm>
            <a:off x="4643396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22"/>
          <p:cNvSpPr txBox="1">
            <a:spLocks noGrp="1"/>
          </p:cNvSpPr>
          <p:nvPr>
            <p:ph type="subTitle" idx="13"/>
          </p:nvPr>
        </p:nvSpPr>
        <p:spPr>
          <a:xfrm>
            <a:off x="4643399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14"/>
          </p:nvPr>
        </p:nvSpPr>
        <p:spPr>
          <a:xfrm>
            <a:off x="8023760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22"/>
          <p:cNvSpPr txBox="1">
            <a:spLocks noGrp="1"/>
          </p:cNvSpPr>
          <p:nvPr>
            <p:ph type="subTitle" idx="15"/>
          </p:nvPr>
        </p:nvSpPr>
        <p:spPr>
          <a:xfrm>
            <a:off x="8023764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3020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1_Title + Design 2">
    <p:bg>
      <p:bgPr>
        <a:solidFill>
          <a:schemeClr val="dk1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23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655" name="Google Shape;655;p2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1" name="Google Shape;681;p23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7203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">
  <p:cSld name="Design">
    <p:bg>
      <p:bgPr>
        <a:solidFill>
          <a:schemeClr val="dk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24"/>
          <p:cNvGrpSpPr/>
          <p:nvPr/>
        </p:nvGrpSpPr>
        <p:grpSpPr>
          <a:xfrm>
            <a:off x="-935665" y="2321634"/>
            <a:ext cx="2352535" cy="4956060"/>
            <a:chOff x="357664" y="-1717975"/>
            <a:chExt cx="1764401" cy="3717045"/>
          </a:xfrm>
        </p:grpSpPr>
        <p:sp>
          <p:nvSpPr>
            <p:cNvPr id="684" name="Google Shape;684;p24"/>
            <p:cNvSpPr/>
            <p:nvPr/>
          </p:nvSpPr>
          <p:spPr>
            <a:xfrm rot="5400000">
              <a:off x="873595" y="169371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4"/>
            <p:cNvSpPr/>
            <p:nvPr/>
          </p:nvSpPr>
          <p:spPr>
            <a:xfrm rot="5400000">
              <a:off x="1210980" y="-1050777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4"/>
            <p:cNvSpPr/>
            <p:nvPr/>
          </p:nvSpPr>
          <p:spPr>
            <a:xfrm rot="5400000">
              <a:off x="368009" y="-1728320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4"/>
            <p:cNvSpPr/>
            <p:nvPr/>
          </p:nvSpPr>
          <p:spPr>
            <a:xfrm rot="5400000">
              <a:off x="702683" y="1016175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4"/>
            <p:cNvSpPr/>
            <p:nvPr/>
          </p:nvSpPr>
          <p:spPr>
            <a:xfrm rot="5400000">
              <a:off x="1049369" y="137046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4"/>
            <p:cNvSpPr/>
            <p:nvPr/>
          </p:nvSpPr>
          <p:spPr>
            <a:xfrm rot="5400000">
              <a:off x="615076" y="-78027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4"/>
            <p:cNvSpPr/>
            <p:nvPr/>
          </p:nvSpPr>
          <p:spPr>
            <a:xfrm rot="5400000">
              <a:off x="1677972" y="61077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10800000">
            <a:off x="10876702" y="-622899"/>
            <a:ext cx="2352535" cy="4956060"/>
            <a:chOff x="357664" y="-1717975"/>
            <a:chExt cx="1764401" cy="3717045"/>
          </a:xfrm>
        </p:grpSpPr>
        <p:sp>
          <p:nvSpPr>
            <p:cNvPr id="692" name="Google Shape;692;p24"/>
            <p:cNvSpPr/>
            <p:nvPr/>
          </p:nvSpPr>
          <p:spPr>
            <a:xfrm rot="5400000">
              <a:off x="873595" y="169371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4"/>
            <p:cNvSpPr/>
            <p:nvPr/>
          </p:nvSpPr>
          <p:spPr>
            <a:xfrm rot="5400000">
              <a:off x="1210980" y="-1050777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4"/>
            <p:cNvSpPr/>
            <p:nvPr/>
          </p:nvSpPr>
          <p:spPr>
            <a:xfrm rot="5400000">
              <a:off x="368009" y="-1728320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4"/>
            <p:cNvSpPr/>
            <p:nvPr/>
          </p:nvSpPr>
          <p:spPr>
            <a:xfrm rot="5400000">
              <a:off x="702683" y="1016175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4"/>
            <p:cNvSpPr/>
            <p:nvPr/>
          </p:nvSpPr>
          <p:spPr>
            <a:xfrm rot="5400000">
              <a:off x="1049369" y="137046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4"/>
            <p:cNvSpPr/>
            <p:nvPr/>
          </p:nvSpPr>
          <p:spPr>
            <a:xfrm rot="5400000">
              <a:off x="615076" y="-78027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4"/>
            <p:cNvSpPr/>
            <p:nvPr/>
          </p:nvSpPr>
          <p:spPr>
            <a:xfrm rot="5400000">
              <a:off x="1677972" y="61077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727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306B1-1B9A-4F29-AE8E-691D92E66758}" type="datetimeFigureOut">
              <a:rPr lang="id-ID" smtClean="0"/>
              <a:t>04/03/2021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BAEF-E342-4977-BFF4-33D17E3005D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847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7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90" r:id="rId22"/>
    <p:sldLayoutId id="2147483691" r:id="rId23"/>
    <p:sldLayoutId id="2147483692" r:id="rId24"/>
    <p:sldLayoutId id="2147483704" r:id="rId25"/>
    <p:sldLayoutId id="2147483709" r:id="rId26"/>
    <p:sldLayoutId id="2147483710" r:id="rId27"/>
    <p:sldLayoutId id="2147483711" r:id="rId28"/>
    <p:sldLayoutId id="2147483712" r:id="rId29"/>
    <p:sldLayoutId id="2147483715" r:id="rId30"/>
    <p:sldLayoutId id="2147483716" r:id="rId31"/>
    <p:sldLayoutId id="2147483721" r:id="rId32"/>
    <p:sldLayoutId id="2147483725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7" r:id="rId48"/>
    <p:sldLayoutId id="2147483751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6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4" r:id="rId30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efin Sans"/>
              <a:buNone/>
              <a:defRPr sz="28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sefin Sans"/>
              <a:buChar char="●"/>
              <a:defRPr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●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●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712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9" r:id="rId5"/>
    <p:sldLayoutId id="2147484090" r:id="rId6"/>
    <p:sldLayoutId id="2147484091" r:id="rId7"/>
    <p:sldLayoutId id="2147484093" r:id="rId8"/>
    <p:sldLayoutId id="2147484094" r:id="rId9"/>
    <p:sldLayoutId id="2147484095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  <p:sldLayoutId id="2147484112" r:id="rId26"/>
    <p:sldLayoutId id="2147484113" r:id="rId27"/>
    <p:sldLayoutId id="2147484114" r:id="rId28"/>
    <p:sldLayoutId id="2147484115" r:id="rId29"/>
    <p:sldLayoutId id="2147484116" r:id="rId30"/>
    <p:sldLayoutId id="214748411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  <p:sldLayoutId id="2147484135" r:id="rId17"/>
    <p:sldLayoutId id="2147484136" r:id="rId18"/>
    <p:sldLayoutId id="214748413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2204F2-D207-413F-82C8-32A0D3BD7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14C8AE-6D77-48B2-81DF-527A39A71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38792-E53F-419C-8B6C-48B46C21B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D895119-7183-4381-A738-E6755F6E93A3}" type="datetimeFigureOut">
              <a:rPr lang="en-US" altLang="en-US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EB14-946B-4AE0-AB80-977DC921C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7F02D-4590-42A1-9B97-E71AC4782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6BE35A-9D8E-41D9-BF13-2DD0FEA24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pn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28.emf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6.pn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3.png"/><Relationship Id="rId10" Type="http://schemas.openxmlformats.org/officeDocument/2006/relationships/image" Target="../media/image43.jpeg"/><Relationship Id="rId4" Type="http://schemas.openxmlformats.org/officeDocument/2006/relationships/image" Target="../media/image28.emf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51.jpe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49.jpeg"/><Relationship Id="rId5" Type="http://schemas.openxmlformats.org/officeDocument/2006/relationships/image" Target="../media/image33.png"/><Relationship Id="rId10" Type="http://schemas.openxmlformats.org/officeDocument/2006/relationships/image" Target="../media/image48.jpeg"/><Relationship Id="rId4" Type="http://schemas.openxmlformats.org/officeDocument/2006/relationships/image" Target="../media/image28.emf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56.pn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54.jpeg"/><Relationship Id="rId5" Type="http://schemas.openxmlformats.org/officeDocument/2006/relationships/image" Target="../media/image33.png"/><Relationship Id="rId10" Type="http://schemas.openxmlformats.org/officeDocument/2006/relationships/image" Target="../media/image53.jpeg"/><Relationship Id="rId4" Type="http://schemas.openxmlformats.org/officeDocument/2006/relationships/image" Target="../media/image28.emf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8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7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63.jpe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61.jpeg"/><Relationship Id="rId5" Type="http://schemas.openxmlformats.org/officeDocument/2006/relationships/image" Target="../media/image33.png"/><Relationship Id="rId10" Type="http://schemas.openxmlformats.org/officeDocument/2006/relationships/image" Target="../media/image60.jpeg"/><Relationship Id="rId4" Type="http://schemas.openxmlformats.org/officeDocument/2006/relationships/image" Target="../media/image28.emf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68.pn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66.jpeg"/><Relationship Id="rId5" Type="http://schemas.openxmlformats.org/officeDocument/2006/relationships/image" Target="../media/image33.png"/><Relationship Id="rId10" Type="http://schemas.openxmlformats.org/officeDocument/2006/relationships/image" Target="../media/image65.jpeg"/><Relationship Id="rId4" Type="http://schemas.openxmlformats.org/officeDocument/2006/relationships/image" Target="../media/image28.emf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73.png"/><Relationship Id="rId3" Type="http://schemas.openxmlformats.org/officeDocument/2006/relationships/image" Target="../media/image29.emf"/><Relationship Id="rId7" Type="http://schemas.openxmlformats.org/officeDocument/2006/relationships/image" Target="../media/image35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11" Type="http://schemas.openxmlformats.org/officeDocument/2006/relationships/image" Target="../media/image71.jpeg"/><Relationship Id="rId5" Type="http://schemas.openxmlformats.org/officeDocument/2006/relationships/image" Target="../media/image33.png"/><Relationship Id="rId10" Type="http://schemas.openxmlformats.org/officeDocument/2006/relationships/image" Target="../media/image70.jpeg"/><Relationship Id="rId4" Type="http://schemas.openxmlformats.org/officeDocument/2006/relationships/image" Target="../media/image28.emf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8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83.jpeg"/><Relationship Id="rId5" Type="http://schemas.openxmlformats.org/officeDocument/2006/relationships/image" Target="../media/image32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Macro-Enabled_Worksheet1.xlsm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8"/>
          <p:cNvSpPr txBox="1">
            <a:spLocks noGrp="1"/>
          </p:cNvSpPr>
          <p:nvPr>
            <p:ph type="ctrTitle"/>
          </p:nvPr>
        </p:nvSpPr>
        <p:spPr>
          <a:xfrm>
            <a:off x="3392557" y="2885992"/>
            <a:ext cx="7726017" cy="1612800"/>
          </a:xfrm>
          <a:prstGeom prst="rect">
            <a:avLst/>
          </a:prstGeom>
        </p:spPr>
        <p:txBody>
          <a:bodyPr spcFirstLastPara="1" wrap="square" lIns="121900" tIns="121900" rIns="121900" bIns="0" anchor="ctr" anchorCtr="0">
            <a:noAutofit/>
          </a:bodyPr>
          <a:lstStyle/>
          <a:p>
            <a:pPr algn="r">
              <a:lnSpc>
                <a:spcPct val="80000"/>
              </a:lnSpc>
            </a:pPr>
            <a:r>
              <a:rPr lang="id-ID" sz="6400" dirty="0">
                <a:solidFill>
                  <a:schemeClr val="accent1"/>
                </a:solidFill>
              </a:rPr>
              <a:t>Hasil Pelaksanaan KOTAKU Tahun 2020</a:t>
            </a:r>
            <a:endParaRPr sz="6400" dirty="0">
              <a:solidFill>
                <a:schemeClr val="accent1"/>
              </a:solidFill>
            </a:endParaRPr>
          </a:p>
        </p:txBody>
      </p:sp>
      <p:sp>
        <p:nvSpPr>
          <p:cNvPr id="1083" name="Google Shape;1083;p38"/>
          <p:cNvSpPr txBox="1">
            <a:spLocks noGrp="1"/>
          </p:cNvSpPr>
          <p:nvPr>
            <p:ph type="subTitle" idx="1"/>
          </p:nvPr>
        </p:nvSpPr>
        <p:spPr>
          <a:xfrm>
            <a:off x="2120346" y="4236171"/>
            <a:ext cx="8958470" cy="71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r"/>
            <a:r>
              <a:rPr lang="id-ID" sz="5400" b="1" dirty="0">
                <a:solidFill>
                  <a:schemeClr val="lt1"/>
                </a:solidFill>
              </a:rPr>
              <a:t>KABUPATEN SOPPENG</a:t>
            </a:r>
            <a:endParaRPr sz="5400" b="1" dirty="0"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29968-C45A-4EDD-BFE9-2FAA1734F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-13252"/>
            <a:ext cx="4876800" cy="186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6C383-FDA8-467F-B32B-DAE0839C7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26" y="382035"/>
            <a:ext cx="487680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6">
            <a:extLst>
              <a:ext uri="{FF2B5EF4-FFF2-40B4-BE49-F238E27FC236}">
                <a16:creationId xmlns:a16="http://schemas.microsoft.com/office/drawing/2014/main" id="{1FFCCF51-9C9A-45D9-97B6-A4B9551F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121920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19">
            <a:extLst>
              <a:ext uri="{FF2B5EF4-FFF2-40B4-BE49-F238E27FC236}">
                <a16:creationId xmlns:a16="http://schemas.microsoft.com/office/drawing/2014/main" id="{A0616171-4230-4C25-8DA6-FC529CDAE64C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4102" name="Rectangle 3">
              <a:extLst>
                <a:ext uri="{FF2B5EF4-FFF2-40B4-BE49-F238E27FC236}">
                  <a16:creationId xmlns:a16="http://schemas.microsoft.com/office/drawing/2014/main" id="{CA866514-9AB0-45EC-9F4E-189193D01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3" name="Rectangle 4">
              <a:extLst>
                <a:ext uri="{FF2B5EF4-FFF2-40B4-BE49-F238E27FC236}">
                  <a16:creationId xmlns:a16="http://schemas.microsoft.com/office/drawing/2014/main" id="{155B3943-B227-4D43-A7F5-7122C68C5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100" name="TextBox 12">
            <a:extLst>
              <a:ext uri="{FF2B5EF4-FFF2-40B4-BE49-F238E27FC236}">
                <a16:creationId xmlns:a16="http://schemas.microsoft.com/office/drawing/2014/main" id="{C38CB9EB-95B3-43BE-8327-5C8582A4F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536E434E-B1E7-462C-BBD6-D80373474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3144838"/>
            <a:ext cx="6053137" cy="3730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KSM MAPACCING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PAKET. 01</a:t>
            </a:r>
            <a:endParaRPr kumimoji="0" lang="id-ID" altLang="en-US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9">
            <a:extLst>
              <a:ext uri="{FF2B5EF4-FFF2-40B4-BE49-F238E27FC236}">
                <a16:creationId xmlns:a16="http://schemas.microsoft.com/office/drawing/2014/main" id="{C4BE3196-8F1E-4014-B946-8AE2AC64231F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6156" name="Rectangle 3">
              <a:extLst>
                <a:ext uri="{FF2B5EF4-FFF2-40B4-BE49-F238E27FC236}">
                  <a16:creationId xmlns:a16="http://schemas.microsoft.com/office/drawing/2014/main" id="{8ECC4054-A679-4D5C-8E20-347C4F76B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157" name="Rectangle 4">
              <a:extLst>
                <a:ext uri="{FF2B5EF4-FFF2-40B4-BE49-F238E27FC236}">
                  <a16:creationId xmlns:a16="http://schemas.microsoft.com/office/drawing/2014/main" id="{C57DE03D-05C5-4E43-A5AB-F1B5725D7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6147" name="TextBox 12">
            <a:extLst>
              <a:ext uri="{FF2B5EF4-FFF2-40B4-BE49-F238E27FC236}">
                <a16:creationId xmlns:a16="http://schemas.microsoft.com/office/drawing/2014/main" id="{9634D699-2DB8-4908-8BEA-CD52ACE20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09DB482-D42B-4547-9C08-5318ED649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93713"/>
            <a:ext cx="4868862" cy="3730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ON THE JOB TRAINING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9" name="TextBox 20">
            <a:extLst>
              <a:ext uri="{FF2B5EF4-FFF2-40B4-BE49-F238E27FC236}">
                <a16:creationId xmlns:a16="http://schemas.microsoft.com/office/drawing/2014/main" id="{E27DC013-9C03-4181-9F39-F8E50C2C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1735138"/>
            <a:ext cx="324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OJT Kegiatan Padat Karya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50" name="Picture 18">
            <a:extLst>
              <a:ext uri="{FF2B5EF4-FFF2-40B4-BE49-F238E27FC236}">
                <a16:creationId xmlns:a16="http://schemas.microsoft.com/office/drawing/2014/main" id="{2DED3C9F-0BA1-4568-9020-8FB63265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78000"/>
            <a:ext cx="44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23">
            <a:extLst>
              <a:ext uri="{FF2B5EF4-FFF2-40B4-BE49-F238E27FC236}">
                <a16:creationId xmlns:a16="http://schemas.microsoft.com/office/drawing/2014/main" id="{030569EE-800E-406B-B709-3C8D2303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887413"/>
            <a:ext cx="2308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Kec. Lilirilau,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</p:txBody>
      </p:sp>
      <p:pic>
        <p:nvPicPr>
          <p:cNvPr id="6152" name="Picture 12">
            <a:extLst>
              <a:ext uri="{FF2B5EF4-FFF2-40B4-BE49-F238E27FC236}">
                <a16:creationId xmlns:a16="http://schemas.microsoft.com/office/drawing/2014/main" id="{51F694D8-A64F-408C-ABC0-DBA6F58F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71550"/>
            <a:ext cx="276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C:\Users\Windows 7\Downloads\WhatsApp Image 2020-09-01 at 13.42.48 (1).jpeg">
            <a:extLst>
              <a:ext uri="{FF2B5EF4-FFF2-40B4-BE49-F238E27FC236}">
                <a16:creationId xmlns:a16="http://schemas.microsoft.com/office/drawing/2014/main" id="{738800CE-40D6-4CE9-8586-ADF985C7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902075"/>
            <a:ext cx="37449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7" descr="C:\Users\Windows 7\Downloads\WhatsApp Image 2020-08-27 at 13.12.49 (1).jpeg">
            <a:extLst>
              <a:ext uri="{FF2B5EF4-FFF2-40B4-BE49-F238E27FC236}">
                <a16:creationId xmlns:a16="http://schemas.microsoft.com/office/drawing/2014/main" id="{834D4793-3F8F-48E6-A857-4C31A15C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254250"/>
            <a:ext cx="6973888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3" descr="C:\Users\Windows 7\Downloads\WhatsApp Image 2020-08-27 at 15.10.30 (1).jpeg">
            <a:extLst>
              <a:ext uri="{FF2B5EF4-FFF2-40B4-BE49-F238E27FC236}">
                <a16:creationId xmlns:a16="http://schemas.microsoft.com/office/drawing/2014/main" id="{1186B3F1-C134-46F5-84AF-7DADC524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/>
          <a:stretch>
            <a:fillRect/>
          </a:stretch>
        </p:blipFill>
        <p:spPr bwMode="auto">
          <a:xfrm>
            <a:off x="8648700" y="919163"/>
            <a:ext cx="304323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9">
            <a:extLst>
              <a:ext uri="{FF2B5EF4-FFF2-40B4-BE49-F238E27FC236}">
                <a16:creationId xmlns:a16="http://schemas.microsoft.com/office/drawing/2014/main" id="{F8AF105E-2F1F-439B-A40C-F8137767E828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8242" name="Rectangle 3">
              <a:extLst>
                <a:ext uri="{FF2B5EF4-FFF2-40B4-BE49-F238E27FC236}">
                  <a16:creationId xmlns:a16="http://schemas.microsoft.com/office/drawing/2014/main" id="{3518E501-D550-4DD4-806B-CDEE4E489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43" name="Rectangle 4">
              <a:extLst>
                <a:ext uri="{FF2B5EF4-FFF2-40B4-BE49-F238E27FC236}">
                  <a16:creationId xmlns:a16="http://schemas.microsoft.com/office/drawing/2014/main" id="{6A0B2D9E-A10E-40B0-9E84-59B337D01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8195" name="TextBox 12">
            <a:extLst>
              <a:ext uri="{FF2B5EF4-FFF2-40B4-BE49-F238E27FC236}">
                <a16:creationId xmlns:a16="http://schemas.microsoft.com/office/drawing/2014/main" id="{3107F0B0-3374-40B9-B3DC-A86B05A5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8196" name="TextBox 23">
            <a:extLst>
              <a:ext uri="{FF2B5EF4-FFF2-40B4-BE49-F238E27FC236}">
                <a16:creationId xmlns:a16="http://schemas.microsoft.com/office/drawing/2014/main" id="{98774231-D5C8-41CC-B0A2-2DC5A0283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8197" name="Picture 12">
            <a:extLst>
              <a:ext uri="{FF2B5EF4-FFF2-40B4-BE49-F238E27FC236}">
                <a16:creationId xmlns:a16="http://schemas.microsoft.com/office/drawing/2014/main" id="{C2F25A3A-4907-4397-ACFD-8AC18A24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20">
            <a:extLst>
              <a:ext uri="{FF2B5EF4-FFF2-40B4-BE49-F238E27FC236}">
                <a16:creationId xmlns:a16="http://schemas.microsoft.com/office/drawing/2014/main" id="{524AC190-9B61-4453-A37C-72240BB5A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Rehab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199" name="Picture 18">
            <a:extLst>
              <a:ext uri="{FF2B5EF4-FFF2-40B4-BE49-F238E27FC236}">
                <a16:creationId xmlns:a16="http://schemas.microsoft.com/office/drawing/2014/main" id="{DFB39AF6-ADF9-4BD0-9CD7-5A85DA9C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C:\Users\Acer\Downloads\employee.png">
            <a:extLst>
              <a:ext uri="{FF2B5EF4-FFF2-40B4-BE49-F238E27FC236}">
                <a16:creationId xmlns:a16="http://schemas.microsoft.com/office/drawing/2014/main" id="{E10B56DC-FB4A-45A3-BF8A-533D5007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7" descr="C:\Users\Acer\Downloads\calendar.png">
            <a:extLst>
              <a:ext uri="{FF2B5EF4-FFF2-40B4-BE49-F238E27FC236}">
                <a16:creationId xmlns:a16="http://schemas.microsoft.com/office/drawing/2014/main" id="{5118FFF2-9EA6-4AF5-B47D-770F1D0D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Box 20">
            <a:extLst>
              <a:ext uri="{FF2B5EF4-FFF2-40B4-BE49-F238E27FC236}">
                <a16:creationId xmlns:a16="http://schemas.microsoft.com/office/drawing/2014/main" id="{AB639597-980F-4BC6-9D6B-C22D7201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67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03" name="TextBox 20">
            <a:extLst>
              <a:ext uri="{FF2B5EF4-FFF2-40B4-BE49-F238E27FC236}">
                <a16:creationId xmlns:a16="http://schemas.microsoft.com/office/drawing/2014/main" id="{3CEA0A86-8091-4A21-B2C0-FFD0ADF4E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9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204" name="Picture 43">
            <a:extLst>
              <a:ext uri="{FF2B5EF4-FFF2-40B4-BE49-F238E27FC236}">
                <a16:creationId xmlns:a16="http://schemas.microsoft.com/office/drawing/2014/main" id="{CF7C6097-9A1F-4AF8-A96B-DFB8198C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Box 20">
            <a:extLst>
              <a:ext uri="{FF2B5EF4-FFF2-40B4-BE49-F238E27FC236}">
                <a16:creationId xmlns:a16="http://schemas.microsoft.com/office/drawing/2014/main" id="{C2F2859E-C4E3-4A62-B696-484CBF621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194.886.000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31.840.000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206" name="Picture 49">
            <a:extLst>
              <a:ext uri="{FF2B5EF4-FFF2-40B4-BE49-F238E27FC236}">
                <a16:creationId xmlns:a16="http://schemas.microsoft.com/office/drawing/2014/main" id="{E473766D-A775-4E7A-A751-1B008B844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20">
            <a:extLst>
              <a:ext uri="{FF2B5EF4-FFF2-40B4-BE49-F238E27FC236}">
                <a16:creationId xmlns:a16="http://schemas.microsoft.com/office/drawing/2014/main" id="{2216B861-DF47-4562-A462-2A76BD3CD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32 , L :  26 Jiwa, P : 29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08" name="Rectangle 3">
            <a:extLst>
              <a:ext uri="{FF2B5EF4-FFF2-40B4-BE49-F238E27FC236}">
                <a16:creationId xmlns:a16="http://schemas.microsoft.com/office/drawing/2014/main" id="{FB8D870D-AF0E-4C98-B8B7-DBF582D86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D2E6054-EC15-4A27-80B5-13E07411C932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32B4EFE-815F-4BDB-92CE-314C3C35E8DA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FA3AAB-5ADF-4DD4-A733-41527DAE6222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237" name="Picture 3">
            <a:extLst>
              <a:ext uri="{FF2B5EF4-FFF2-40B4-BE49-F238E27FC236}">
                <a16:creationId xmlns:a16="http://schemas.microsoft.com/office/drawing/2014/main" id="{72B8A151-7F5E-43EB-B6D7-096286AD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4362450"/>
            <a:ext cx="3771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8" name="Picture 5">
            <a:extLst>
              <a:ext uri="{FF2B5EF4-FFF2-40B4-BE49-F238E27FC236}">
                <a16:creationId xmlns:a16="http://schemas.microsoft.com/office/drawing/2014/main" id="{CA0DD9F7-F028-4146-904E-4D252E12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5"/>
          <a:stretch>
            <a:fillRect/>
          </a:stretch>
        </p:blipFill>
        <p:spPr bwMode="auto">
          <a:xfrm>
            <a:off x="5227638" y="1298575"/>
            <a:ext cx="31781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9" name="Picture 7">
            <a:extLst>
              <a:ext uri="{FF2B5EF4-FFF2-40B4-BE49-F238E27FC236}">
                <a16:creationId xmlns:a16="http://schemas.microsoft.com/office/drawing/2014/main" id="{05D70AD4-723C-45BF-BE99-557C4920E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1298575"/>
            <a:ext cx="32194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0" name="Picture 9">
            <a:extLst>
              <a:ext uri="{FF2B5EF4-FFF2-40B4-BE49-F238E27FC236}">
                <a16:creationId xmlns:a16="http://schemas.microsoft.com/office/drawing/2014/main" id="{DE934C6A-10D6-4F26-B642-7E29C723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4302125"/>
            <a:ext cx="32400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1" name="Picture 2">
            <a:extLst>
              <a:ext uri="{FF2B5EF4-FFF2-40B4-BE49-F238E27FC236}">
                <a16:creationId xmlns:a16="http://schemas.microsoft.com/office/drawing/2014/main" id="{7CF1759A-CDF5-4BBA-882E-6FD31AE2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4298950"/>
            <a:ext cx="331311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9">
            <a:extLst>
              <a:ext uri="{FF2B5EF4-FFF2-40B4-BE49-F238E27FC236}">
                <a16:creationId xmlns:a16="http://schemas.microsoft.com/office/drawing/2014/main" id="{96745A59-91EF-4301-BCA9-5ACD77CEC786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10291" name="Rectangle 3">
              <a:extLst>
                <a:ext uri="{FF2B5EF4-FFF2-40B4-BE49-F238E27FC236}">
                  <a16:creationId xmlns:a16="http://schemas.microsoft.com/office/drawing/2014/main" id="{632AA346-64EB-4F1F-A996-4D752E5F0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292" name="Rectangle 4">
              <a:extLst>
                <a:ext uri="{FF2B5EF4-FFF2-40B4-BE49-F238E27FC236}">
                  <a16:creationId xmlns:a16="http://schemas.microsoft.com/office/drawing/2014/main" id="{94630D42-CF28-438B-9270-1C35F37DE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0243" name="TextBox 12">
            <a:extLst>
              <a:ext uri="{FF2B5EF4-FFF2-40B4-BE49-F238E27FC236}">
                <a16:creationId xmlns:a16="http://schemas.microsoft.com/office/drawing/2014/main" id="{D3F47EFA-1D85-40A5-B492-DE021E9C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10244" name="TextBox 23">
            <a:extLst>
              <a:ext uri="{FF2B5EF4-FFF2-40B4-BE49-F238E27FC236}">
                <a16:creationId xmlns:a16="http://schemas.microsoft.com/office/drawing/2014/main" id="{34721B2A-2194-40EB-9EA8-80ABA5B4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10245" name="Picture 12">
            <a:extLst>
              <a:ext uri="{FF2B5EF4-FFF2-40B4-BE49-F238E27FC236}">
                <a16:creationId xmlns:a16="http://schemas.microsoft.com/office/drawing/2014/main" id="{2FFA61A3-4E03-410A-9569-2FCA2CFE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20">
            <a:extLst>
              <a:ext uri="{FF2B5EF4-FFF2-40B4-BE49-F238E27FC236}">
                <a16:creationId xmlns:a16="http://schemas.microsoft.com/office/drawing/2014/main" id="{C06570A0-1129-40BD-B92F-6A51C0CE7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Jalan Beton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47" name="Picture 18">
            <a:extLst>
              <a:ext uri="{FF2B5EF4-FFF2-40B4-BE49-F238E27FC236}">
                <a16:creationId xmlns:a16="http://schemas.microsoft.com/office/drawing/2014/main" id="{18A08025-63E2-41AB-8C36-611C54847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6" descr="C:\Users\Acer\Downloads\employee.png">
            <a:extLst>
              <a:ext uri="{FF2B5EF4-FFF2-40B4-BE49-F238E27FC236}">
                <a16:creationId xmlns:a16="http://schemas.microsoft.com/office/drawing/2014/main" id="{CF973AF5-216F-4AEC-A6B2-896DB634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 descr="C:\Users\Acer\Downloads\calendar.png">
            <a:extLst>
              <a:ext uri="{FF2B5EF4-FFF2-40B4-BE49-F238E27FC236}">
                <a16:creationId xmlns:a16="http://schemas.microsoft.com/office/drawing/2014/main" id="{51A9C9F8-F14F-46CA-B585-4D8DB985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20">
            <a:extLst>
              <a:ext uri="{FF2B5EF4-FFF2-40B4-BE49-F238E27FC236}">
                <a16:creationId xmlns:a16="http://schemas.microsoft.com/office/drawing/2014/main" id="{0B703A15-5884-4E81-A6CE-4D20DAB4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548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51" name="TextBox 20">
            <a:extLst>
              <a:ext uri="{FF2B5EF4-FFF2-40B4-BE49-F238E27FC236}">
                <a16:creationId xmlns:a16="http://schemas.microsoft.com/office/drawing/2014/main" id="{2885E4CD-FEFF-426B-961B-B0C70D271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12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52" name="Picture 43">
            <a:extLst>
              <a:ext uri="{FF2B5EF4-FFF2-40B4-BE49-F238E27FC236}">
                <a16:creationId xmlns:a16="http://schemas.microsoft.com/office/drawing/2014/main" id="{56976F50-6A50-48AB-BC97-A7D539698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Box 20">
            <a:extLst>
              <a:ext uri="{FF2B5EF4-FFF2-40B4-BE49-F238E27FC236}">
                <a16:creationId xmlns:a16="http://schemas.microsoft.com/office/drawing/2014/main" id="{EE8E8179-5E0F-4C4A-AFA8-8040F0916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256.343.000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61.120.000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54" name="Picture 49">
            <a:extLst>
              <a:ext uri="{FF2B5EF4-FFF2-40B4-BE49-F238E27FC236}">
                <a16:creationId xmlns:a16="http://schemas.microsoft.com/office/drawing/2014/main" id="{D0EA2955-1BEA-4047-8BFE-E208D72C8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Box 20">
            <a:extLst>
              <a:ext uri="{FF2B5EF4-FFF2-40B4-BE49-F238E27FC236}">
                <a16:creationId xmlns:a16="http://schemas.microsoft.com/office/drawing/2014/main" id="{FEB1F25F-D964-42EB-87C6-4B80AF64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32 , L :  40 Jiwa, P : 48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56" name="Rectangle 3">
            <a:extLst>
              <a:ext uri="{FF2B5EF4-FFF2-40B4-BE49-F238E27FC236}">
                <a16:creationId xmlns:a16="http://schemas.microsoft.com/office/drawing/2014/main" id="{89FB568D-B7B4-4405-A581-7ADFF2063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7AC2DA8-0F58-4C9C-9C17-C1D848EA40F9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5C9249B-5AC6-4E8E-87CC-3ED1574E2674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AEA6A4-6848-428B-A8F6-ACA99B2AD7F8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85" name="Picture 23">
            <a:extLst>
              <a:ext uri="{FF2B5EF4-FFF2-40B4-BE49-F238E27FC236}">
                <a16:creationId xmlns:a16="http://schemas.microsoft.com/office/drawing/2014/main" id="{67358306-783D-455E-972B-B52498EA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899"/>
          <a:stretch>
            <a:fillRect/>
          </a:stretch>
        </p:blipFill>
        <p:spPr bwMode="auto">
          <a:xfrm>
            <a:off x="611188" y="4298950"/>
            <a:ext cx="350361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5">
            <a:extLst>
              <a:ext uri="{FF2B5EF4-FFF2-40B4-BE49-F238E27FC236}">
                <a16:creationId xmlns:a16="http://schemas.microsoft.com/office/drawing/2014/main" id="{D30E689D-80F8-4A0E-B9A6-01B0C191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254125"/>
            <a:ext cx="3290887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24">
            <a:extLst>
              <a:ext uri="{FF2B5EF4-FFF2-40B4-BE49-F238E27FC236}">
                <a16:creationId xmlns:a16="http://schemas.microsoft.com/office/drawing/2014/main" id="{84879C51-95EA-48F2-B852-A0CB91CF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b="10927"/>
          <a:stretch>
            <a:fillRect/>
          </a:stretch>
        </p:blipFill>
        <p:spPr bwMode="auto">
          <a:xfrm>
            <a:off x="8620125" y="1271588"/>
            <a:ext cx="334803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25">
            <a:extLst>
              <a:ext uri="{FF2B5EF4-FFF2-40B4-BE49-F238E27FC236}">
                <a16:creationId xmlns:a16="http://schemas.microsoft.com/office/drawing/2014/main" id="{883B1C2D-28DF-4CC1-8CFE-1FFF805C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30489"/>
          <a:stretch>
            <a:fillRect/>
          </a:stretch>
        </p:blipFill>
        <p:spPr bwMode="auto">
          <a:xfrm>
            <a:off x="5126038" y="4291013"/>
            <a:ext cx="325596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9" name="AutoShape 53">
            <a:extLst>
              <a:ext uri="{FF2B5EF4-FFF2-40B4-BE49-F238E27FC236}">
                <a16:creationId xmlns:a16="http://schemas.microsoft.com/office/drawing/2014/main" id="{05F24AA9-EF60-4060-9782-AABA6A6C3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90" name="Picture 4">
            <a:extLst>
              <a:ext uri="{FF2B5EF4-FFF2-40B4-BE49-F238E27FC236}">
                <a16:creationId xmlns:a16="http://schemas.microsoft.com/office/drawing/2014/main" id="{F432BA8D-2D5F-4249-B509-34E90A45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4298950"/>
            <a:ext cx="334803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9">
            <a:extLst>
              <a:ext uri="{FF2B5EF4-FFF2-40B4-BE49-F238E27FC236}">
                <a16:creationId xmlns:a16="http://schemas.microsoft.com/office/drawing/2014/main" id="{2DC803CF-8EA8-41BF-A7C1-41C73D826F3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12338" name="Rectangle 3">
              <a:extLst>
                <a:ext uri="{FF2B5EF4-FFF2-40B4-BE49-F238E27FC236}">
                  <a16:creationId xmlns:a16="http://schemas.microsoft.com/office/drawing/2014/main" id="{9966B829-DB83-40C1-AC32-4CC239374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339" name="Rectangle 4">
              <a:extLst>
                <a:ext uri="{FF2B5EF4-FFF2-40B4-BE49-F238E27FC236}">
                  <a16:creationId xmlns:a16="http://schemas.microsoft.com/office/drawing/2014/main" id="{83FED4BE-C3FF-41FF-87A9-A0DF7D11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291" name="TextBox 12">
            <a:extLst>
              <a:ext uri="{FF2B5EF4-FFF2-40B4-BE49-F238E27FC236}">
                <a16:creationId xmlns:a16="http://schemas.microsoft.com/office/drawing/2014/main" id="{9E8CC4FC-EA1D-48E9-9E72-2250D4BA4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12292" name="TextBox 23">
            <a:extLst>
              <a:ext uri="{FF2B5EF4-FFF2-40B4-BE49-F238E27FC236}">
                <a16:creationId xmlns:a16="http://schemas.microsoft.com/office/drawing/2014/main" id="{1557EFB6-CEB2-4587-8C10-27DCAAB4C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12293" name="Picture 12">
            <a:extLst>
              <a:ext uri="{FF2B5EF4-FFF2-40B4-BE49-F238E27FC236}">
                <a16:creationId xmlns:a16="http://schemas.microsoft.com/office/drawing/2014/main" id="{BD474FE3-A861-40E0-BF72-51A97795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20">
            <a:extLst>
              <a:ext uri="{FF2B5EF4-FFF2-40B4-BE49-F238E27FC236}">
                <a16:creationId xmlns:a16="http://schemas.microsoft.com/office/drawing/2014/main" id="{D4434BC5-7C08-476F-9AFD-70DDBA800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Jalan Beton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295" name="Picture 18">
            <a:extLst>
              <a:ext uri="{FF2B5EF4-FFF2-40B4-BE49-F238E27FC236}">
                <a16:creationId xmlns:a16="http://schemas.microsoft.com/office/drawing/2014/main" id="{607A2C86-A03B-4792-8479-32B9362D8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6" descr="C:\Users\Acer\Downloads\employee.png">
            <a:extLst>
              <a:ext uri="{FF2B5EF4-FFF2-40B4-BE49-F238E27FC236}">
                <a16:creationId xmlns:a16="http://schemas.microsoft.com/office/drawing/2014/main" id="{4DBDC64E-7EEF-495A-BE14-690B55A33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7" descr="C:\Users\Acer\Downloads\calendar.png">
            <a:extLst>
              <a:ext uri="{FF2B5EF4-FFF2-40B4-BE49-F238E27FC236}">
                <a16:creationId xmlns:a16="http://schemas.microsoft.com/office/drawing/2014/main" id="{54C3FD5D-F0E3-4F05-AC74-B9DAB914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20">
            <a:extLst>
              <a:ext uri="{FF2B5EF4-FFF2-40B4-BE49-F238E27FC236}">
                <a16:creationId xmlns:a16="http://schemas.microsoft.com/office/drawing/2014/main" id="{CC85AC1D-B345-461E-A027-CBC70275F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548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299" name="TextBox 20">
            <a:extLst>
              <a:ext uri="{FF2B5EF4-FFF2-40B4-BE49-F238E27FC236}">
                <a16:creationId xmlns:a16="http://schemas.microsoft.com/office/drawing/2014/main" id="{D035291C-69FE-41CD-BA28-9774A0F62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12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300" name="Picture 43">
            <a:extLst>
              <a:ext uri="{FF2B5EF4-FFF2-40B4-BE49-F238E27FC236}">
                <a16:creationId xmlns:a16="http://schemas.microsoft.com/office/drawing/2014/main" id="{5FDA59B2-49FB-4C07-88F4-8C3731A2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Box 20">
            <a:extLst>
              <a:ext uri="{FF2B5EF4-FFF2-40B4-BE49-F238E27FC236}">
                <a16:creationId xmlns:a16="http://schemas.microsoft.com/office/drawing/2014/main" id="{17BBAF84-3B8A-4660-8BCF-DD51A25C7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256.343.000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61.120.000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302" name="Picture 49">
            <a:extLst>
              <a:ext uri="{FF2B5EF4-FFF2-40B4-BE49-F238E27FC236}">
                <a16:creationId xmlns:a16="http://schemas.microsoft.com/office/drawing/2014/main" id="{DB936D99-8FDA-4969-8320-33F21CA0A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Box 20">
            <a:extLst>
              <a:ext uri="{FF2B5EF4-FFF2-40B4-BE49-F238E27FC236}">
                <a16:creationId xmlns:a16="http://schemas.microsoft.com/office/drawing/2014/main" id="{D2EC5D02-6C8D-41C7-AD38-4018164E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32 , L :  40 Jiwa, P : 48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304" name="Rectangle 3">
            <a:extLst>
              <a:ext uri="{FF2B5EF4-FFF2-40B4-BE49-F238E27FC236}">
                <a16:creationId xmlns:a16="http://schemas.microsoft.com/office/drawing/2014/main" id="{A6055075-9DD6-46D2-ACDA-98108DFA0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8AB1261-D3D1-4623-80F0-8B7079FDA85D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9F24B40-E2D4-4D23-B219-2CB26E334698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51DCD3-1A38-4564-BBC5-766EB1FDFC57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333" name="Picture 26">
            <a:extLst>
              <a:ext uri="{FF2B5EF4-FFF2-40B4-BE49-F238E27FC236}">
                <a16:creationId xmlns:a16="http://schemas.microsoft.com/office/drawing/2014/main" id="{70758A49-99A6-44A7-9949-7FD81EE8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17773"/>
          <a:stretch>
            <a:fillRect/>
          </a:stretch>
        </p:blipFill>
        <p:spPr bwMode="auto">
          <a:xfrm>
            <a:off x="541338" y="4405313"/>
            <a:ext cx="39497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27">
            <a:extLst>
              <a:ext uri="{FF2B5EF4-FFF2-40B4-BE49-F238E27FC236}">
                <a16:creationId xmlns:a16="http://schemas.microsoft.com/office/drawing/2014/main" id="{BE70CD08-75D3-48DF-97BE-B0FDC046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4169"/>
          <a:stretch>
            <a:fillRect/>
          </a:stretch>
        </p:blipFill>
        <p:spPr bwMode="auto">
          <a:xfrm>
            <a:off x="5184775" y="1293813"/>
            <a:ext cx="33528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28">
            <a:extLst>
              <a:ext uri="{FF2B5EF4-FFF2-40B4-BE49-F238E27FC236}">
                <a16:creationId xmlns:a16="http://schemas.microsoft.com/office/drawing/2014/main" id="{FD0DB35F-DA1B-4136-9558-24BD4EB6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2"/>
          <a:stretch>
            <a:fillRect/>
          </a:stretch>
        </p:blipFill>
        <p:spPr bwMode="auto">
          <a:xfrm>
            <a:off x="8666163" y="1293813"/>
            <a:ext cx="32940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29">
            <a:extLst>
              <a:ext uri="{FF2B5EF4-FFF2-40B4-BE49-F238E27FC236}">
                <a16:creationId xmlns:a16="http://schemas.microsoft.com/office/drawing/2014/main" id="{D8DA3B84-CAB0-4DCE-BDA0-8BD509F3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23347"/>
          <a:stretch>
            <a:fillRect/>
          </a:stretch>
        </p:blipFill>
        <p:spPr bwMode="auto">
          <a:xfrm>
            <a:off x="5184775" y="4343400"/>
            <a:ext cx="311943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31">
            <a:extLst>
              <a:ext uri="{FF2B5EF4-FFF2-40B4-BE49-F238E27FC236}">
                <a16:creationId xmlns:a16="http://schemas.microsoft.com/office/drawing/2014/main" id="{B3B2E9D5-98F1-4017-BE08-9B11322B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 b="8966"/>
          <a:stretch>
            <a:fillRect/>
          </a:stretch>
        </p:blipFill>
        <p:spPr bwMode="auto">
          <a:xfrm>
            <a:off x="8666163" y="4329113"/>
            <a:ext cx="33940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9">
            <a:extLst>
              <a:ext uri="{FF2B5EF4-FFF2-40B4-BE49-F238E27FC236}">
                <a16:creationId xmlns:a16="http://schemas.microsoft.com/office/drawing/2014/main" id="{37EA27EC-7ABF-4DE3-AF35-A31FBD0CEF36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14386" name="Rectangle 3">
              <a:extLst>
                <a:ext uri="{FF2B5EF4-FFF2-40B4-BE49-F238E27FC236}">
                  <a16:creationId xmlns:a16="http://schemas.microsoft.com/office/drawing/2014/main" id="{371AA9E0-45E5-4F38-BDEF-E8D24EAEE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4387" name="Rectangle 4">
              <a:extLst>
                <a:ext uri="{FF2B5EF4-FFF2-40B4-BE49-F238E27FC236}">
                  <a16:creationId xmlns:a16="http://schemas.microsoft.com/office/drawing/2014/main" id="{DF6D3C4A-8023-4345-A28D-33DCE951D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4339" name="TextBox 12">
            <a:extLst>
              <a:ext uri="{FF2B5EF4-FFF2-40B4-BE49-F238E27FC236}">
                <a16:creationId xmlns:a16="http://schemas.microsoft.com/office/drawing/2014/main" id="{EB765EB1-880E-426D-9A02-BDB85B30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14340" name="TextBox 23">
            <a:extLst>
              <a:ext uri="{FF2B5EF4-FFF2-40B4-BE49-F238E27FC236}">
                <a16:creationId xmlns:a16="http://schemas.microsoft.com/office/drawing/2014/main" id="{0004567F-EAEC-46BC-B2C2-920CDF0E8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14341" name="Picture 12">
            <a:extLst>
              <a:ext uri="{FF2B5EF4-FFF2-40B4-BE49-F238E27FC236}">
                <a16:creationId xmlns:a16="http://schemas.microsoft.com/office/drawing/2014/main" id="{5BC9E2F5-C964-4BCC-ABFF-E8DED39A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20">
            <a:extLst>
              <a:ext uri="{FF2B5EF4-FFF2-40B4-BE49-F238E27FC236}">
                <a16:creationId xmlns:a16="http://schemas.microsoft.com/office/drawing/2014/main" id="{DE0902C3-D0FD-466A-88E2-CD0BE614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Jalan Beton dan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343" name="Picture 18">
            <a:extLst>
              <a:ext uri="{FF2B5EF4-FFF2-40B4-BE49-F238E27FC236}">
                <a16:creationId xmlns:a16="http://schemas.microsoft.com/office/drawing/2014/main" id="{F226ABA2-026E-4D1C-A2C0-0FBA0F5F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6" descr="C:\Users\Acer\Downloads\employee.png">
            <a:extLst>
              <a:ext uri="{FF2B5EF4-FFF2-40B4-BE49-F238E27FC236}">
                <a16:creationId xmlns:a16="http://schemas.microsoft.com/office/drawing/2014/main" id="{264E84A6-2A16-48BF-BFDE-09679D60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7" descr="C:\Users\Acer\Downloads\calendar.png">
            <a:extLst>
              <a:ext uri="{FF2B5EF4-FFF2-40B4-BE49-F238E27FC236}">
                <a16:creationId xmlns:a16="http://schemas.microsoft.com/office/drawing/2014/main" id="{8170AFB7-5CE1-4363-B26F-A14517E4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20">
            <a:extLst>
              <a:ext uri="{FF2B5EF4-FFF2-40B4-BE49-F238E27FC236}">
                <a16:creationId xmlns:a16="http://schemas.microsoft.com/office/drawing/2014/main" id="{EE770A32-0D4B-49D1-8C61-9474A1FD6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548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7" name="TextBox 20">
            <a:extLst>
              <a:ext uri="{FF2B5EF4-FFF2-40B4-BE49-F238E27FC236}">
                <a16:creationId xmlns:a16="http://schemas.microsoft.com/office/drawing/2014/main" id="{016744EE-7BB6-4F1A-B4D2-C3C99103C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12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348" name="Picture 43">
            <a:extLst>
              <a:ext uri="{FF2B5EF4-FFF2-40B4-BE49-F238E27FC236}">
                <a16:creationId xmlns:a16="http://schemas.microsoft.com/office/drawing/2014/main" id="{276A99F6-E0C5-43E0-AD0E-DB0FF3ED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20">
            <a:extLst>
              <a:ext uri="{FF2B5EF4-FFF2-40B4-BE49-F238E27FC236}">
                <a16:creationId xmlns:a16="http://schemas.microsoft.com/office/drawing/2014/main" id="{91C183A2-D7BE-42DB-A1C6-62F873471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256.343.000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61.120.000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350" name="Picture 49">
            <a:extLst>
              <a:ext uri="{FF2B5EF4-FFF2-40B4-BE49-F238E27FC236}">
                <a16:creationId xmlns:a16="http://schemas.microsoft.com/office/drawing/2014/main" id="{4173687C-CB22-4114-837A-5BFB806E5D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Box 20">
            <a:extLst>
              <a:ext uri="{FF2B5EF4-FFF2-40B4-BE49-F238E27FC236}">
                <a16:creationId xmlns:a16="http://schemas.microsoft.com/office/drawing/2014/main" id="{4443C4CC-48D8-4E4E-8DF6-FAF1B486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32 , L :  40 Jiwa, P : 48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52" name="Rectangle 3">
            <a:extLst>
              <a:ext uri="{FF2B5EF4-FFF2-40B4-BE49-F238E27FC236}">
                <a16:creationId xmlns:a16="http://schemas.microsoft.com/office/drawing/2014/main" id="{744DDEB9-B85F-4D33-A3BE-6DFB11768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930B38B-6964-4406-B90A-281CB5D16FF2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9FB490E-AC29-4EA8-BED6-682E4D461EDD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8DA7CA-F9CD-4D0E-82A7-F601720BDD33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381" name="Picture 3">
            <a:extLst>
              <a:ext uri="{FF2B5EF4-FFF2-40B4-BE49-F238E27FC236}">
                <a16:creationId xmlns:a16="http://schemas.microsoft.com/office/drawing/2014/main" id="{89BE8DBE-CC34-401C-AE17-9B34F3BEE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333875"/>
            <a:ext cx="39703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6">
            <a:extLst>
              <a:ext uri="{FF2B5EF4-FFF2-40B4-BE49-F238E27FC236}">
                <a16:creationId xmlns:a16="http://schemas.microsoft.com/office/drawing/2014/main" id="{96994C7E-6755-439E-8ABB-4DDED83B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270000"/>
            <a:ext cx="343693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Picture 23">
            <a:extLst>
              <a:ext uri="{FF2B5EF4-FFF2-40B4-BE49-F238E27FC236}">
                <a16:creationId xmlns:a16="http://schemas.microsoft.com/office/drawing/2014/main" id="{8C4042A0-FF14-4AA1-80D4-0C0532BC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>
            <a:fillRect/>
          </a:stretch>
        </p:blipFill>
        <p:spPr bwMode="auto">
          <a:xfrm>
            <a:off x="8631238" y="1293813"/>
            <a:ext cx="33591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Picture 2">
            <a:extLst>
              <a:ext uri="{FF2B5EF4-FFF2-40B4-BE49-F238E27FC236}">
                <a16:creationId xmlns:a16="http://schemas.microsoft.com/office/drawing/2014/main" id="{AF4D5238-3F7D-4BD2-BCC4-F58CC63C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4248150"/>
            <a:ext cx="326866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3">
            <a:extLst>
              <a:ext uri="{FF2B5EF4-FFF2-40B4-BE49-F238E27FC236}">
                <a16:creationId xmlns:a16="http://schemas.microsoft.com/office/drawing/2014/main" id="{7933C07E-CC6C-4FC4-8599-FEC7B506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4241800"/>
            <a:ext cx="3268663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6">
            <a:extLst>
              <a:ext uri="{FF2B5EF4-FFF2-40B4-BE49-F238E27FC236}">
                <a16:creationId xmlns:a16="http://schemas.microsoft.com/office/drawing/2014/main" id="{D37EF884-0D37-499C-BF98-9496FED0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121920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9">
            <a:extLst>
              <a:ext uri="{FF2B5EF4-FFF2-40B4-BE49-F238E27FC236}">
                <a16:creationId xmlns:a16="http://schemas.microsoft.com/office/drawing/2014/main" id="{10417455-5E71-45E9-8596-B761CB9FE7AC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16390" name="Rectangle 3">
              <a:extLst>
                <a:ext uri="{FF2B5EF4-FFF2-40B4-BE49-F238E27FC236}">
                  <a16:creationId xmlns:a16="http://schemas.microsoft.com/office/drawing/2014/main" id="{F48B5299-AD6E-4004-8B28-D6828D8E2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391" name="Rectangle 4">
              <a:extLst>
                <a:ext uri="{FF2B5EF4-FFF2-40B4-BE49-F238E27FC236}">
                  <a16:creationId xmlns:a16="http://schemas.microsoft.com/office/drawing/2014/main" id="{D6199561-9DEF-4F6F-8C3B-C42F7B28A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6388" name="TextBox 12">
            <a:extLst>
              <a:ext uri="{FF2B5EF4-FFF2-40B4-BE49-F238E27FC236}">
                <a16:creationId xmlns:a16="http://schemas.microsoft.com/office/drawing/2014/main" id="{E2CA0449-9444-4A89-B3AD-D7E221822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374C98AC-F7FB-4C1E-97F9-0FD21539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3144838"/>
            <a:ext cx="6053137" cy="3730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KSM MACINNONG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PAKET. 02</a:t>
            </a:r>
            <a:endParaRPr kumimoji="0" lang="id-ID" altLang="en-US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9">
            <a:extLst>
              <a:ext uri="{FF2B5EF4-FFF2-40B4-BE49-F238E27FC236}">
                <a16:creationId xmlns:a16="http://schemas.microsoft.com/office/drawing/2014/main" id="{F0670E5F-64F4-4F8D-8E73-8E6C566022DA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18445" name="Rectangle 3">
              <a:extLst>
                <a:ext uri="{FF2B5EF4-FFF2-40B4-BE49-F238E27FC236}">
                  <a16:creationId xmlns:a16="http://schemas.microsoft.com/office/drawing/2014/main" id="{77695D06-6F13-44C2-BDD7-63AA43249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6" name="Rectangle 4">
              <a:extLst>
                <a:ext uri="{FF2B5EF4-FFF2-40B4-BE49-F238E27FC236}">
                  <a16:creationId xmlns:a16="http://schemas.microsoft.com/office/drawing/2014/main" id="{F7889F03-922F-4427-82C3-54A60C57F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8435" name="TextBox 12">
            <a:extLst>
              <a:ext uri="{FF2B5EF4-FFF2-40B4-BE49-F238E27FC236}">
                <a16:creationId xmlns:a16="http://schemas.microsoft.com/office/drawing/2014/main" id="{7990E4C2-4BC3-4D09-93B8-63EFD2922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728180C3-D854-48E1-A367-9B0F725B5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93713"/>
            <a:ext cx="4868862" cy="3730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ON THE JOB TRAINING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7" name="TextBox 20">
            <a:extLst>
              <a:ext uri="{FF2B5EF4-FFF2-40B4-BE49-F238E27FC236}">
                <a16:creationId xmlns:a16="http://schemas.microsoft.com/office/drawing/2014/main" id="{BAA0A13A-0B64-4E14-80E3-F8900D6E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1735138"/>
            <a:ext cx="324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OJT Kegiatan Padat Karya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8438" name="Picture 18">
            <a:extLst>
              <a:ext uri="{FF2B5EF4-FFF2-40B4-BE49-F238E27FC236}">
                <a16:creationId xmlns:a16="http://schemas.microsoft.com/office/drawing/2014/main" id="{9819AA27-4C37-453B-A3B8-223E40134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78000"/>
            <a:ext cx="44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3">
            <a:extLst>
              <a:ext uri="{FF2B5EF4-FFF2-40B4-BE49-F238E27FC236}">
                <a16:creationId xmlns:a16="http://schemas.microsoft.com/office/drawing/2014/main" id="{37887B79-C331-4224-B121-EB527DFCA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887413"/>
            <a:ext cx="2308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Kec. Lilirilau,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</p:txBody>
      </p:sp>
      <p:pic>
        <p:nvPicPr>
          <p:cNvPr id="18440" name="Picture 12">
            <a:extLst>
              <a:ext uri="{FF2B5EF4-FFF2-40B4-BE49-F238E27FC236}">
                <a16:creationId xmlns:a16="http://schemas.microsoft.com/office/drawing/2014/main" id="{5C8A8902-7CA7-4456-B876-6A2B233D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71550"/>
            <a:ext cx="2762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5" descr="C:\Users\Windows 7\Downloads\WhatsApp Image 2020-09-01 at 13.42.48 (1).jpeg">
            <a:extLst>
              <a:ext uri="{FF2B5EF4-FFF2-40B4-BE49-F238E27FC236}">
                <a16:creationId xmlns:a16="http://schemas.microsoft.com/office/drawing/2014/main" id="{B7E4C215-FA42-4BFE-AFB5-D27E645D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902075"/>
            <a:ext cx="37449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6" descr="C:\Users\Windows 7\Downloads\WhatsApp Image 2020-08-27 at 12.59.26.jpeg">
            <a:extLst>
              <a:ext uri="{FF2B5EF4-FFF2-40B4-BE49-F238E27FC236}">
                <a16:creationId xmlns:a16="http://schemas.microsoft.com/office/drawing/2014/main" id="{9E9739C2-6153-40C0-A447-BF32EC5E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384425"/>
            <a:ext cx="702945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7" descr="C:\Users\Windows 7\Downloads\WhatsApp Image 2020-08-27 at 13.12.49 (1).jpeg">
            <a:extLst>
              <a:ext uri="{FF2B5EF4-FFF2-40B4-BE49-F238E27FC236}">
                <a16:creationId xmlns:a16="http://schemas.microsoft.com/office/drawing/2014/main" id="{111AFD85-8A4C-458B-9FDD-C0AB793E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513" y="2676525"/>
            <a:ext cx="279876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8" descr="C:\Users\Windows 7\Downloads\WhatsApp Image 2020-09-01 at 13.42.48 (2).jpeg">
            <a:extLst>
              <a:ext uri="{FF2B5EF4-FFF2-40B4-BE49-F238E27FC236}">
                <a16:creationId xmlns:a16="http://schemas.microsoft.com/office/drawing/2014/main" id="{B9203F04-919F-4598-A764-EEA6DBEC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979488"/>
            <a:ext cx="37449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9">
            <a:extLst>
              <a:ext uri="{FF2B5EF4-FFF2-40B4-BE49-F238E27FC236}">
                <a16:creationId xmlns:a16="http://schemas.microsoft.com/office/drawing/2014/main" id="{F3DEAAE3-71FF-43AC-8CAD-4FD9891A581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20530" name="Rectangle 3">
              <a:extLst>
                <a:ext uri="{FF2B5EF4-FFF2-40B4-BE49-F238E27FC236}">
                  <a16:creationId xmlns:a16="http://schemas.microsoft.com/office/drawing/2014/main" id="{377362BA-9DBB-4D6B-9253-7C6C12260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531" name="Rectangle 4">
              <a:extLst>
                <a:ext uri="{FF2B5EF4-FFF2-40B4-BE49-F238E27FC236}">
                  <a16:creationId xmlns:a16="http://schemas.microsoft.com/office/drawing/2014/main" id="{F3DB3B8D-AB21-4191-B775-084017485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0483" name="TextBox 12">
            <a:extLst>
              <a:ext uri="{FF2B5EF4-FFF2-40B4-BE49-F238E27FC236}">
                <a16:creationId xmlns:a16="http://schemas.microsoft.com/office/drawing/2014/main" id="{C87BF6F6-725D-4CBA-B624-83613F8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20484" name="TextBox 23">
            <a:extLst>
              <a:ext uri="{FF2B5EF4-FFF2-40B4-BE49-F238E27FC236}">
                <a16:creationId xmlns:a16="http://schemas.microsoft.com/office/drawing/2014/main" id="{F63C78D2-C88C-46EC-9EF7-E556CEF4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RT001-RW001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20485" name="Picture 12">
            <a:extLst>
              <a:ext uri="{FF2B5EF4-FFF2-40B4-BE49-F238E27FC236}">
                <a16:creationId xmlns:a16="http://schemas.microsoft.com/office/drawing/2014/main" id="{73B29EEA-B8DF-49FD-9B16-F2E30DDA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20">
            <a:extLst>
              <a:ext uri="{FF2B5EF4-FFF2-40B4-BE49-F238E27FC236}">
                <a16:creationId xmlns:a16="http://schemas.microsoft.com/office/drawing/2014/main" id="{287BD7A9-9F75-446F-9022-F6031341B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Rehab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87" name="Picture 18">
            <a:extLst>
              <a:ext uri="{FF2B5EF4-FFF2-40B4-BE49-F238E27FC236}">
                <a16:creationId xmlns:a16="http://schemas.microsoft.com/office/drawing/2014/main" id="{B848CE49-CD41-4879-9A33-C3DAC660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6" descr="C:\Users\Acer\Downloads\employee.png">
            <a:extLst>
              <a:ext uri="{FF2B5EF4-FFF2-40B4-BE49-F238E27FC236}">
                <a16:creationId xmlns:a16="http://schemas.microsoft.com/office/drawing/2014/main" id="{D1D7306A-CF14-4B9A-8C4D-AEAB666B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7" descr="C:\Users\Acer\Downloads\calendar.png">
            <a:extLst>
              <a:ext uri="{FF2B5EF4-FFF2-40B4-BE49-F238E27FC236}">
                <a16:creationId xmlns:a16="http://schemas.microsoft.com/office/drawing/2014/main" id="{46F8E7AF-0B41-4191-825D-A15BD30C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20">
            <a:extLst>
              <a:ext uri="{FF2B5EF4-FFF2-40B4-BE49-F238E27FC236}">
                <a16:creationId xmlns:a16="http://schemas.microsoft.com/office/drawing/2014/main" id="{E6EB2B10-4ADC-437E-999D-26665D8D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67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491" name="TextBox 20">
            <a:extLst>
              <a:ext uri="{FF2B5EF4-FFF2-40B4-BE49-F238E27FC236}">
                <a16:creationId xmlns:a16="http://schemas.microsoft.com/office/drawing/2014/main" id="{65C02A77-4CC2-4114-8B19-8BE39E9A8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9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2" name="Picture 43">
            <a:extLst>
              <a:ext uri="{FF2B5EF4-FFF2-40B4-BE49-F238E27FC236}">
                <a16:creationId xmlns:a16="http://schemas.microsoft.com/office/drawing/2014/main" id="{98C466DC-16D4-497C-819F-B83289C5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20">
            <a:extLst>
              <a:ext uri="{FF2B5EF4-FFF2-40B4-BE49-F238E27FC236}">
                <a16:creationId xmlns:a16="http://schemas.microsoft.com/office/drawing/2014/main" id="{8D261EA7-403D-4D4E-84C5-2C875E75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72.469.000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14.133.000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4" name="Picture 49">
            <a:extLst>
              <a:ext uri="{FF2B5EF4-FFF2-40B4-BE49-F238E27FC236}">
                <a16:creationId xmlns:a16="http://schemas.microsoft.com/office/drawing/2014/main" id="{EFD012B4-201D-4761-8F6A-FC43B5C5A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Box 20">
            <a:extLst>
              <a:ext uri="{FF2B5EF4-FFF2-40B4-BE49-F238E27FC236}">
                <a16:creationId xmlns:a16="http://schemas.microsoft.com/office/drawing/2014/main" id="{10231E3A-1352-4FD1-98C0-A0575CE09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29 , L :  26 Jiwa, P : 29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496" name="Rectangle 3">
            <a:extLst>
              <a:ext uri="{FF2B5EF4-FFF2-40B4-BE49-F238E27FC236}">
                <a16:creationId xmlns:a16="http://schemas.microsoft.com/office/drawing/2014/main" id="{631DCC98-8262-40A1-9357-29D2F376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3A24B6B9-A1F8-45F2-A8F3-18B3F79A46F4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CBEA86B-98FC-476B-A3EA-E202C13AFBE2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2C2E21-CB4A-4DFC-A9A7-87FD399ABB40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25" name="Picture 26" descr="C:\Users\Windows 7\Downloads\WhatsApp Image 2020-08-24 at 20.33.19 (1).jpeg">
            <a:extLst>
              <a:ext uri="{FF2B5EF4-FFF2-40B4-BE49-F238E27FC236}">
                <a16:creationId xmlns:a16="http://schemas.microsoft.com/office/drawing/2014/main" id="{5F68F59E-4551-4C26-A8C1-70C805C9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030663"/>
            <a:ext cx="3159125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27" descr="C:\Users\Windows 7\Downloads\WhatsApp Image 2020-08-24 at 20.33.21.jpeg">
            <a:extLst>
              <a:ext uri="{FF2B5EF4-FFF2-40B4-BE49-F238E27FC236}">
                <a16:creationId xmlns:a16="http://schemas.microsoft.com/office/drawing/2014/main" id="{038B329D-95F6-45DD-94E8-091D5D1B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243013"/>
            <a:ext cx="31083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29" descr="C:\Users\Windows 7\Downloads\WhatsApp Image 2020-08-24 at 20.33.20 (1).jpeg">
            <a:extLst>
              <a:ext uri="{FF2B5EF4-FFF2-40B4-BE49-F238E27FC236}">
                <a16:creationId xmlns:a16="http://schemas.microsoft.com/office/drawing/2014/main" id="{6047133D-12F8-4332-AC09-6FA0AF5F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38" y="1228725"/>
            <a:ext cx="33813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8" name="Picture 3">
            <a:extLst>
              <a:ext uri="{FF2B5EF4-FFF2-40B4-BE49-F238E27FC236}">
                <a16:creationId xmlns:a16="http://schemas.microsoft.com/office/drawing/2014/main" id="{D1B1BD19-7310-4A00-96D2-6559C0F4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232275"/>
            <a:ext cx="3328987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9" name="Picture 2">
            <a:extLst>
              <a:ext uri="{FF2B5EF4-FFF2-40B4-BE49-F238E27FC236}">
                <a16:creationId xmlns:a16="http://schemas.microsoft.com/office/drawing/2014/main" id="{2D56C7E4-D0F6-4507-8205-D16354D6A5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898"/>
          <a:stretch>
            <a:fillRect/>
          </a:stretch>
        </p:blipFill>
        <p:spPr bwMode="auto">
          <a:xfrm>
            <a:off x="8664575" y="4262438"/>
            <a:ext cx="332898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9">
            <a:extLst>
              <a:ext uri="{FF2B5EF4-FFF2-40B4-BE49-F238E27FC236}">
                <a16:creationId xmlns:a16="http://schemas.microsoft.com/office/drawing/2014/main" id="{F96F7E67-602D-48C0-9930-78098C9AF0BD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22578" name="Rectangle 3">
              <a:extLst>
                <a:ext uri="{FF2B5EF4-FFF2-40B4-BE49-F238E27FC236}">
                  <a16:creationId xmlns:a16="http://schemas.microsoft.com/office/drawing/2014/main" id="{0CE5C594-36CC-47E9-92FB-FA1DBE22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79" name="Rectangle 4">
              <a:extLst>
                <a:ext uri="{FF2B5EF4-FFF2-40B4-BE49-F238E27FC236}">
                  <a16:creationId xmlns:a16="http://schemas.microsoft.com/office/drawing/2014/main" id="{FD00F604-45C6-4E8D-850A-A73623A5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2531" name="TextBox 12">
            <a:extLst>
              <a:ext uri="{FF2B5EF4-FFF2-40B4-BE49-F238E27FC236}">
                <a16:creationId xmlns:a16="http://schemas.microsoft.com/office/drawing/2014/main" id="{FCAB6B24-E50E-4FD6-A461-5E85057D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22532" name="TextBox 23">
            <a:extLst>
              <a:ext uri="{FF2B5EF4-FFF2-40B4-BE49-F238E27FC236}">
                <a16:creationId xmlns:a16="http://schemas.microsoft.com/office/drawing/2014/main" id="{7833D0A7-362F-436D-92B0-69DB7C492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22533" name="Picture 12">
            <a:extLst>
              <a:ext uri="{FF2B5EF4-FFF2-40B4-BE49-F238E27FC236}">
                <a16:creationId xmlns:a16="http://schemas.microsoft.com/office/drawing/2014/main" id="{48330530-106D-46B3-B39F-D76D2EB9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20">
            <a:extLst>
              <a:ext uri="{FF2B5EF4-FFF2-40B4-BE49-F238E27FC236}">
                <a16:creationId xmlns:a16="http://schemas.microsoft.com/office/drawing/2014/main" id="{BD8B6B1F-A5F0-4627-80E5-1D54D4771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Jalan Beton &amp;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535" name="Picture 18">
            <a:extLst>
              <a:ext uri="{FF2B5EF4-FFF2-40B4-BE49-F238E27FC236}">
                <a16:creationId xmlns:a16="http://schemas.microsoft.com/office/drawing/2014/main" id="{5CCF8624-A52B-4F97-9996-0C4040C1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:\Users\Acer\Downloads\employee.png">
            <a:extLst>
              <a:ext uri="{FF2B5EF4-FFF2-40B4-BE49-F238E27FC236}">
                <a16:creationId xmlns:a16="http://schemas.microsoft.com/office/drawing/2014/main" id="{566137E9-B983-4FB9-A969-E0F41506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C:\Users\Acer\Downloads\calendar.png">
            <a:extLst>
              <a:ext uri="{FF2B5EF4-FFF2-40B4-BE49-F238E27FC236}">
                <a16:creationId xmlns:a16="http://schemas.microsoft.com/office/drawing/2014/main" id="{B4730158-BC49-4F3A-A71A-384FC2EB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20">
            <a:extLst>
              <a:ext uri="{FF2B5EF4-FFF2-40B4-BE49-F238E27FC236}">
                <a16:creationId xmlns:a16="http://schemas.microsoft.com/office/drawing/2014/main" id="{09AA2D91-B9EC-40C3-9BAD-5154B0D8D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67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539" name="TextBox 20">
            <a:extLst>
              <a:ext uri="{FF2B5EF4-FFF2-40B4-BE49-F238E27FC236}">
                <a16:creationId xmlns:a16="http://schemas.microsoft.com/office/drawing/2014/main" id="{2B997E01-1A69-4CDD-B5D5-514744BD2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9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540" name="Picture 43">
            <a:extLst>
              <a:ext uri="{FF2B5EF4-FFF2-40B4-BE49-F238E27FC236}">
                <a16:creationId xmlns:a16="http://schemas.microsoft.com/office/drawing/2014/main" id="{34F9F2B0-0473-430E-843A-592E5BEF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Box 20">
            <a:extLst>
              <a:ext uri="{FF2B5EF4-FFF2-40B4-BE49-F238E27FC236}">
                <a16:creationId xmlns:a16="http://schemas.microsoft.com/office/drawing/2014/main" id="{B91F273A-2574-4518-8E0A-74CAE686A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37.505.000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21.285.000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542" name="Picture 49">
            <a:extLst>
              <a:ext uri="{FF2B5EF4-FFF2-40B4-BE49-F238E27FC236}">
                <a16:creationId xmlns:a16="http://schemas.microsoft.com/office/drawing/2014/main" id="{CFF42EB1-4A17-47A2-874E-0C2153C28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Box 20">
            <a:extLst>
              <a:ext uri="{FF2B5EF4-FFF2-40B4-BE49-F238E27FC236}">
                <a16:creationId xmlns:a16="http://schemas.microsoft.com/office/drawing/2014/main" id="{3AB562E3-E248-4882-9C7E-9A9440EC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29 , L :  26 Jiwa, P : 29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544" name="Rectangle 3">
            <a:extLst>
              <a:ext uri="{FF2B5EF4-FFF2-40B4-BE49-F238E27FC236}">
                <a16:creationId xmlns:a16="http://schemas.microsoft.com/office/drawing/2014/main" id="{57656844-4F1E-4E46-8C0C-E90F7B3DA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C821B096-56F3-473E-A48B-0584E2505E1C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FB444F4-DE83-4953-8389-257390D7CD80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21CD23-861F-462C-A168-6E2F482C0E09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573" name="Picture 34">
            <a:extLst>
              <a:ext uri="{FF2B5EF4-FFF2-40B4-BE49-F238E27FC236}">
                <a16:creationId xmlns:a16="http://schemas.microsoft.com/office/drawing/2014/main" id="{20D49514-9C46-445D-B589-BF6B77B5C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r="20947"/>
          <a:stretch>
            <a:fillRect/>
          </a:stretch>
        </p:blipFill>
        <p:spPr bwMode="auto">
          <a:xfrm>
            <a:off x="919163" y="4378325"/>
            <a:ext cx="34448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4" name="Picture 4">
            <a:extLst>
              <a:ext uri="{FF2B5EF4-FFF2-40B4-BE49-F238E27FC236}">
                <a16:creationId xmlns:a16="http://schemas.microsoft.com/office/drawing/2014/main" id="{BBD355DA-7C1C-4C81-9426-1CE00527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" r="31596" b="34492"/>
          <a:stretch>
            <a:fillRect/>
          </a:stretch>
        </p:blipFill>
        <p:spPr bwMode="auto">
          <a:xfrm>
            <a:off x="5126038" y="1241425"/>
            <a:ext cx="33496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23">
            <a:extLst>
              <a:ext uri="{FF2B5EF4-FFF2-40B4-BE49-F238E27FC236}">
                <a16:creationId xmlns:a16="http://schemas.microsoft.com/office/drawing/2014/main" id="{C6FD204A-C94D-4D7B-8472-1369B07D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2383" b="7207"/>
          <a:stretch>
            <a:fillRect/>
          </a:stretch>
        </p:blipFill>
        <p:spPr bwMode="auto">
          <a:xfrm>
            <a:off x="8697913" y="1262063"/>
            <a:ext cx="33004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6" name="Picture 24">
            <a:extLst>
              <a:ext uri="{FF2B5EF4-FFF2-40B4-BE49-F238E27FC236}">
                <a16:creationId xmlns:a16="http://schemas.microsoft.com/office/drawing/2014/main" id="{36F21376-83B2-450E-9E76-BA18CA0E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8"/>
          <a:stretch>
            <a:fillRect/>
          </a:stretch>
        </p:blipFill>
        <p:spPr bwMode="auto">
          <a:xfrm>
            <a:off x="5229225" y="4298950"/>
            <a:ext cx="31511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7" name="Picture 4">
            <a:extLst>
              <a:ext uri="{FF2B5EF4-FFF2-40B4-BE49-F238E27FC236}">
                <a16:creationId xmlns:a16="http://schemas.microsoft.com/office/drawing/2014/main" id="{FAA74B34-DE89-4830-97C2-BBE81A85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4298950"/>
            <a:ext cx="315118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2F438-3A73-405F-A170-150F906C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00" y="522651"/>
            <a:ext cx="9546000" cy="490400"/>
          </a:xfrm>
        </p:spPr>
        <p:txBody>
          <a:bodyPr/>
          <a:lstStyle/>
          <a:p>
            <a:r>
              <a:rPr lang="id-ID" dirty="0"/>
              <a:t>HASIL PENDATAAN PARTISIPATIF</a:t>
            </a:r>
            <a:br>
              <a:rPr lang="id-ID" dirty="0"/>
            </a:br>
            <a:r>
              <a:rPr lang="id-ID" dirty="0"/>
              <a:t>KOTA PAREPARE TAHUN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B3DC1-9000-4AAF-BF03-84244C36E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" t="16340" r="18345" b="5518"/>
          <a:stretch/>
        </p:blipFill>
        <p:spPr>
          <a:xfrm>
            <a:off x="0" y="0"/>
            <a:ext cx="1215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1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9">
            <a:extLst>
              <a:ext uri="{FF2B5EF4-FFF2-40B4-BE49-F238E27FC236}">
                <a16:creationId xmlns:a16="http://schemas.microsoft.com/office/drawing/2014/main" id="{C0944CC8-FC03-48EE-81F0-F47E796B7DF1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24626" name="Rectangle 3">
              <a:extLst>
                <a:ext uri="{FF2B5EF4-FFF2-40B4-BE49-F238E27FC236}">
                  <a16:creationId xmlns:a16="http://schemas.microsoft.com/office/drawing/2014/main" id="{10467B88-AF4D-4645-93EB-F0EC3699C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27" name="Rectangle 4">
              <a:extLst>
                <a:ext uri="{FF2B5EF4-FFF2-40B4-BE49-F238E27FC236}">
                  <a16:creationId xmlns:a16="http://schemas.microsoft.com/office/drawing/2014/main" id="{2963E381-71A1-4588-ABE0-A85119DB3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4579" name="TextBox 12">
            <a:extLst>
              <a:ext uri="{FF2B5EF4-FFF2-40B4-BE49-F238E27FC236}">
                <a16:creationId xmlns:a16="http://schemas.microsoft.com/office/drawing/2014/main" id="{854CAADF-314D-413F-878A-2AA37C946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24580" name="TextBox 23">
            <a:extLst>
              <a:ext uri="{FF2B5EF4-FFF2-40B4-BE49-F238E27FC236}">
                <a16:creationId xmlns:a16="http://schemas.microsoft.com/office/drawing/2014/main" id="{71B925DD-3A64-4059-81AF-8CBDB87D3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792163"/>
            <a:ext cx="420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24581" name="Picture 12">
            <a:extLst>
              <a:ext uri="{FF2B5EF4-FFF2-40B4-BE49-F238E27FC236}">
                <a16:creationId xmlns:a16="http://schemas.microsoft.com/office/drawing/2014/main" id="{CA7C9A75-D4DC-45E9-8C83-709666FB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862013"/>
            <a:ext cx="290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20">
            <a:extLst>
              <a:ext uri="{FF2B5EF4-FFF2-40B4-BE49-F238E27FC236}">
                <a16:creationId xmlns:a16="http://schemas.microsoft.com/office/drawing/2014/main" id="{A7D34460-74AC-456F-9DBF-AEFFA46B5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374775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Rehab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4583" name="Picture 18">
            <a:extLst>
              <a:ext uri="{FF2B5EF4-FFF2-40B4-BE49-F238E27FC236}">
                <a16:creationId xmlns:a16="http://schemas.microsoft.com/office/drawing/2014/main" id="{D35DF74A-900A-4017-BD6C-14228F33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4775"/>
            <a:ext cx="4302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6" descr="C:\Users\Acer\Downloads\employee.png">
            <a:extLst>
              <a:ext uri="{FF2B5EF4-FFF2-40B4-BE49-F238E27FC236}">
                <a16:creationId xmlns:a16="http://schemas.microsoft.com/office/drawing/2014/main" id="{DF5B758F-9380-4FE3-93C0-84FD5BE9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890838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7" descr="C:\Users\Acer\Downloads\calendar.png">
            <a:extLst>
              <a:ext uri="{FF2B5EF4-FFF2-40B4-BE49-F238E27FC236}">
                <a16:creationId xmlns:a16="http://schemas.microsoft.com/office/drawing/2014/main" id="{B903A4F2-E115-4C1B-8D9E-4781E4E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514600"/>
            <a:ext cx="290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20">
            <a:extLst>
              <a:ext uri="{FF2B5EF4-FFF2-40B4-BE49-F238E27FC236}">
                <a16:creationId xmlns:a16="http://schemas.microsoft.com/office/drawing/2014/main" id="{215526EA-E644-48B8-8AE6-27AEE9E4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2428875"/>
            <a:ext cx="1814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Hari Orang Kerja (HOK)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548 HOK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87" name="TextBox 20">
            <a:extLst>
              <a:ext uri="{FF2B5EF4-FFF2-40B4-BE49-F238E27FC236}">
                <a16:creationId xmlns:a16="http://schemas.microsoft.com/office/drawing/2014/main" id="{692A4BD9-3F0B-4C7C-AF8E-5D9D9CD34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833688"/>
            <a:ext cx="167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Jumlah Tenaga Kerja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 12 Orang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4588" name="Picture 43">
            <a:extLst>
              <a:ext uri="{FF2B5EF4-FFF2-40B4-BE49-F238E27FC236}">
                <a16:creationId xmlns:a16="http://schemas.microsoft.com/office/drawing/2014/main" id="{05BF93C7-7790-4BE3-8E36-1B50F214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93888"/>
            <a:ext cx="4143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Box 20">
            <a:extLst>
              <a:ext uri="{FF2B5EF4-FFF2-40B4-BE49-F238E27FC236}">
                <a16:creationId xmlns:a16="http://schemas.microsoft.com/office/drawing/2014/main" id="{8A065D4A-83EF-47C0-B5AC-F9FFF3E1B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81927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Sumber Pendanaan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256.343.000 (BPM)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 Rp.  61.120.000 (Swadaya)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4590" name="Picture 49">
            <a:extLst>
              <a:ext uri="{FF2B5EF4-FFF2-40B4-BE49-F238E27FC236}">
                <a16:creationId xmlns:a16="http://schemas.microsoft.com/office/drawing/2014/main" id="{51CA2248-7291-4094-BA83-43B3DBB20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386138"/>
            <a:ext cx="61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Box 20">
            <a:extLst>
              <a:ext uri="{FF2B5EF4-FFF2-40B4-BE49-F238E27FC236}">
                <a16:creationId xmlns:a16="http://schemas.microsoft.com/office/drawing/2014/main" id="{1FC856B8-19C7-4AFB-9DF9-4A36374CB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3528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Penerima Manfaat :</a:t>
            </a:r>
            <a:b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KK: 32 , L :  40 Jiwa, P : 48 Jiwa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92" name="Rectangle 3">
            <a:extLst>
              <a:ext uri="{FF2B5EF4-FFF2-40B4-BE49-F238E27FC236}">
                <a16:creationId xmlns:a16="http://schemas.microsoft.com/office/drawing/2014/main" id="{45286FAF-1BFB-4D38-99A2-5467A5E77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84E5E644-F7B0-4882-AAAE-13B284D14752}"/>
              </a:ext>
            </a:extLst>
          </p:cNvPr>
          <p:cNvGraphicFramePr>
            <a:graphicFrameLocks noGrp="1"/>
          </p:cNvGraphicFramePr>
          <p:nvPr/>
        </p:nvGraphicFramePr>
        <p:xfrm>
          <a:off x="5043488" y="3905250"/>
          <a:ext cx="7016750" cy="2854325"/>
        </p:xfrm>
        <a:graphic>
          <a:graphicData uri="http://schemas.openxmlformats.org/drawingml/2006/table">
            <a:tbl>
              <a:tblPr/>
              <a:tblGrid>
                <a:gridCol w="350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101AA28-77EB-4D18-8C22-797A0BFAFCFD}"/>
              </a:ext>
            </a:extLst>
          </p:cNvPr>
          <p:cNvGraphicFramePr>
            <a:graphicFrameLocks noGrp="1"/>
          </p:cNvGraphicFramePr>
          <p:nvPr/>
        </p:nvGraphicFramePr>
        <p:xfrm>
          <a:off x="5056188" y="887413"/>
          <a:ext cx="7024688" cy="2854325"/>
        </p:xfrm>
        <a:graphic>
          <a:graphicData uri="http://schemas.openxmlformats.org/drawingml/2006/table">
            <a:tbl>
              <a:tblPr/>
              <a:tblGrid>
                <a:gridCol w="351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 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883"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695909-F163-4E10-AD90-0EFB909A04EC}"/>
              </a:ext>
            </a:extLst>
          </p:cNvPr>
          <p:cNvGraphicFramePr>
            <a:graphicFrameLocks noGrp="1"/>
          </p:cNvGraphicFramePr>
          <p:nvPr/>
        </p:nvGraphicFramePr>
        <p:xfrm>
          <a:off x="436563" y="3979863"/>
          <a:ext cx="4197350" cy="2771775"/>
        </p:xfrm>
        <a:graphic>
          <a:graphicData uri="http://schemas.openxmlformats.org/drawingml/2006/table">
            <a:tbl>
              <a:tblPr/>
              <a:tblGrid>
                <a:gridCol w="419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0 %</a:t>
                      </a:r>
                    </a:p>
                  </a:txBody>
                  <a:tcPr marL="91427" marR="91427" marT="45715" marB="45715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621" name="Picture 4">
            <a:extLst>
              <a:ext uri="{FF2B5EF4-FFF2-40B4-BE49-F238E27FC236}">
                <a16:creationId xmlns:a16="http://schemas.microsoft.com/office/drawing/2014/main" id="{DBE53E56-F4A5-4030-8EFA-978F765E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4397375"/>
            <a:ext cx="3786187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2" name="Picture 7">
            <a:extLst>
              <a:ext uri="{FF2B5EF4-FFF2-40B4-BE49-F238E27FC236}">
                <a16:creationId xmlns:a16="http://schemas.microsoft.com/office/drawing/2014/main" id="{7440D03D-6610-4FAB-B531-BC15A266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373188"/>
            <a:ext cx="329565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9">
            <a:extLst>
              <a:ext uri="{FF2B5EF4-FFF2-40B4-BE49-F238E27FC236}">
                <a16:creationId xmlns:a16="http://schemas.microsoft.com/office/drawing/2014/main" id="{9A5D1AD1-4D06-461B-85FA-212F3FD9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1358900"/>
            <a:ext cx="33893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4" name="Picture 11">
            <a:extLst>
              <a:ext uri="{FF2B5EF4-FFF2-40B4-BE49-F238E27FC236}">
                <a16:creationId xmlns:a16="http://schemas.microsoft.com/office/drawing/2014/main" id="{799D9CDF-9691-482E-9DAF-4E7DF3D5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4295775"/>
            <a:ext cx="31623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5" name="Picture 2">
            <a:extLst>
              <a:ext uri="{FF2B5EF4-FFF2-40B4-BE49-F238E27FC236}">
                <a16:creationId xmlns:a16="http://schemas.microsoft.com/office/drawing/2014/main" id="{69D27560-AB86-4BA6-A8DA-8DC297B0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4306888"/>
            <a:ext cx="318928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18B2DC05-4435-43EB-B868-F911A03C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962025"/>
            <a:ext cx="7799388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19">
            <a:extLst>
              <a:ext uri="{FF2B5EF4-FFF2-40B4-BE49-F238E27FC236}">
                <a16:creationId xmlns:a16="http://schemas.microsoft.com/office/drawing/2014/main" id="{0028BD9D-D2AE-42D6-B4EB-50F96748485D}"/>
              </a:ext>
            </a:extLst>
          </p:cNvPr>
          <p:cNvGrpSpPr>
            <a:grpSpLocks/>
          </p:cNvGrpSpPr>
          <p:nvPr/>
        </p:nvGrpSpPr>
        <p:grpSpPr bwMode="auto">
          <a:xfrm>
            <a:off x="0" y="158750"/>
            <a:ext cx="12204700" cy="568325"/>
            <a:chOff x="0" y="158750"/>
            <a:chExt cx="12204700" cy="568325"/>
          </a:xfrm>
        </p:grpSpPr>
        <p:sp>
          <p:nvSpPr>
            <p:cNvPr id="26636" name="Rectangle 3">
              <a:extLst>
                <a:ext uri="{FF2B5EF4-FFF2-40B4-BE49-F238E27FC236}">
                  <a16:creationId xmlns:a16="http://schemas.microsoft.com/office/drawing/2014/main" id="{8AAEFD21-A9B7-4750-850F-D0A1EA2BC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750"/>
              <a:ext cx="923925" cy="5683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536A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37" name="Rectangle 4">
              <a:extLst>
                <a:ext uri="{FF2B5EF4-FFF2-40B4-BE49-F238E27FC236}">
                  <a16:creationId xmlns:a16="http://schemas.microsoft.com/office/drawing/2014/main" id="{F3B5D989-9C26-4786-BEA3-B7348BCCA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158750"/>
              <a:ext cx="11350625" cy="5683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6628" name="TextBox 12">
            <a:extLst>
              <a:ext uri="{FF2B5EF4-FFF2-40B4-BE49-F238E27FC236}">
                <a16:creationId xmlns:a16="http://schemas.microsoft.com/office/drawing/2014/main" id="{A985261F-FEB1-4FBD-8980-78A1A5A81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44475"/>
            <a:ext cx="10085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7413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7413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413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741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PROGRAM KOTA TANPA KUMUH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0E7BB544-1E28-4D27-8106-1B3AADA9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479425"/>
            <a:ext cx="4868862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PADAT KARYA KOTAKU 2020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3B3C95EE-30AC-4427-B1A9-508B5D2A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962025"/>
            <a:ext cx="41338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23">
            <a:extLst>
              <a:ext uri="{FF2B5EF4-FFF2-40B4-BE49-F238E27FC236}">
                <a16:creationId xmlns:a16="http://schemas.microsoft.com/office/drawing/2014/main" id="{4201DBB4-A7A7-4719-ACD7-697BBDCA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4851400"/>
            <a:ext cx="4133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Lokasi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:</a:t>
            </a:r>
            <a:b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RT002-RW001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Kel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Macanre, Kab. Soppeng, </a:t>
            </a:r>
            <a:r>
              <a:rPr kumimoji="0" lang="tr-T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Sulawesi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Selatan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Titik Kordinat : 4°20'2.13"S 119°58'30.13"T </a:t>
            </a:r>
          </a:p>
        </p:txBody>
      </p:sp>
      <p:pic>
        <p:nvPicPr>
          <p:cNvPr id="26632" name="Picture 12">
            <a:extLst>
              <a:ext uri="{FF2B5EF4-FFF2-40B4-BE49-F238E27FC236}">
                <a16:creationId xmlns:a16="http://schemas.microsoft.com/office/drawing/2014/main" id="{79F25066-6453-4255-AEAA-201A0C20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921250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20">
            <a:extLst>
              <a:ext uri="{FF2B5EF4-FFF2-40B4-BE49-F238E27FC236}">
                <a16:creationId xmlns:a16="http://schemas.microsoft.com/office/drawing/2014/main" id="{370DF041-F868-4AE3-B6A4-59E4D5844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434013"/>
            <a:ext cx="3971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Nama Kegiatan</a:t>
            </a: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&amp; Tahun 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Jalan Beton dan Drainase / Tahun 2020</a:t>
            </a:r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6634" name="Picture 18">
            <a:extLst>
              <a:ext uri="{FF2B5EF4-FFF2-40B4-BE49-F238E27FC236}">
                <a16:creationId xmlns:a16="http://schemas.microsoft.com/office/drawing/2014/main" id="{E9449FBE-433B-4CB4-A931-6B3DDB85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013"/>
            <a:ext cx="4222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3">
            <a:extLst>
              <a:ext uri="{FF2B5EF4-FFF2-40B4-BE49-F238E27FC236}">
                <a16:creationId xmlns:a16="http://schemas.microsoft.com/office/drawing/2014/main" id="{F923AC42-7FF5-44D6-8C49-D9D3C7BAB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305300"/>
            <a:ext cx="4133850" cy="373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Pembangunan RTH/RTP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22A994D2-81F0-4507-9AAA-D89E80C51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7100"/>
          </a:xfrm>
          <a:solidFill>
            <a:schemeClr val="accent2"/>
          </a:solidFill>
        </p:spPr>
        <p:txBody>
          <a:bodyPr/>
          <a:lstStyle/>
          <a:p>
            <a:endParaRPr lang="en-US" altLang="en-US" sz="28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E69E-8568-4052-A4E1-1B61BA102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1" y="920750"/>
            <a:ext cx="3048000" cy="593725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2A32C-84D8-4E35-847F-9EF2533E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7100"/>
            <a:ext cx="2857501" cy="59309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D593D-20F7-48D9-A90B-89D53EEE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1" y="927100"/>
            <a:ext cx="6286499" cy="29498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D2753-3171-4F26-A333-BB7BADE6C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3876919"/>
            <a:ext cx="6286500" cy="29874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655" name="Picture 2" descr="E:\PROJECT\PU\LOGO PU 7 KOTAKU.png">
            <a:extLst>
              <a:ext uri="{FF2B5EF4-FFF2-40B4-BE49-F238E27FC236}">
                <a16:creationId xmlns:a16="http://schemas.microsoft.com/office/drawing/2014/main" id="{EB3805C9-8342-4C8D-B4D2-9069CA734A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813" y="74613"/>
            <a:ext cx="3913187" cy="771525"/>
          </a:xfrm>
        </p:spPr>
      </p:pic>
      <p:sp>
        <p:nvSpPr>
          <p:cNvPr id="27656" name="Rectangle 3">
            <a:extLst>
              <a:ext uri="{FF2B5EF4-FFF2-40B4-BE49-F238E27FC236}">
                <a16:creationId xmlns:a16="http://schemas.microsoft.com/office/drawing/2014/main" id="{2DF75E2D-9C0F-4380-BBF3-264DF450B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8278813" cy="927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MEMASTIKAN DRAINASE LINGKUNGAN YANG DIBANGUN KOTAKU TERKONEKSI BAIK DENGAN DRAINASE KOTA,  WARGA BERSAMA APARAT  PEMERINTAH MELAKUKAN GOTONG ROYONG PENGERUKAN SEDIMEN DRAINASE KOTA</a:t>
            </a:r>
            <a:endParaRPr kumimoji="0" lang="id-ID" alt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2DDAF12E-9144-48CC-B685-E4D6EF2EA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27100"/>
          </a:xfrm>
          <a:solidFill>
            <a:schemeClr val="accent2"/>
          </a:solidFill>
        </p:spPr>
        <p:txBody>
          <a:bodyPr/>
          <a:lstStyle/>
          <a:p>
            <a:r>
              <a:rPr lang="en-US" altLang="en-US" sz="2800" b="1"/>
              <a:t>KEGIATAN PELETAKAN BATU PERTAMA BPM 2020</a:t>
            </a:r>
          </a:p>
        </p:txBody>
      </p:sp>
      <p:pic>
        <p:nvPicPr>
          <p:cNvPr id="28675" name="Picture 2" descr="E:\PROJECT\PU\LOGO PU 7 KOTAKU.png">
            <a:extLst>
              <a:ext uri="{FF2B5EF4-FFF2-40B4-BE49-F238E27FC236}">
                <a16:creationId xmlns:a16="http://schemas.microsoft.com/office/drawing/2014/main" id="{123EF5B7-0C94-408E-9676-FA39FEA96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813" y="0"/>
            <a:ext cx="3913187" cy="920750"/>
          </a:xfrm>
        </p:spPr>
      </p:pic>
      <p:sp>
        <p:nvSpPr>
          <p:cNvPr id="28676" name="Rectangle 3">
            <a:extLst>
              <a:ext uri="{FF2B5EF4-FFF2-40B4-BE49-F238E27FC236}">
                <a16:creationId xmlns:a16="http://schemas.microsoft.com/office/drawing/2014/main" id="{A4C3D8AC-2A39-47CA-9F99-8BD19192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3419475"/>
            <a:ext cx="7011988" cy="4476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SERAH TERIMA DANA BPM DARI KOMISI V DPR KE KEPALA BALAI DAN KE LKM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57C01FE8-273D-44AC-9001-4D312EC5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3298825"/>
            <a:ext cx="3209925" cy="688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SAMBUTAN BAPAK BUPATI SOPPENG SAAT SOSIALISASI MASSAL DAN PELETAKAN  BATU PERTAMA </a:t>
            </a:r>
            <a:endParaRPr kumimoji="0" lang="id-ID" altLang="en-US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8678" name="Picture 11" descr="C:\Users\Windows 7\Downloads\WhatsApp Image 2020-08-27 at 12.52.42 (5).jpeg">
            <a:extLst>
              <a:ext uri="{FF2B5EF4-FFF2-40B4-BE49-F238E27FC236}">
                <a16:creationId xmlns:a16="http://schemas.microsoft.com/office/drawing/2014/main" id="{E5629949-E525-4394-80D4-36A31B0B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155700"/>
            <a:ext cx="32099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C:\Users\Windows 7\Downloads\WhatsApp Image 2020-08-27 at 12.52.41 (3).jpeg">
            <a:extLst>
              <a:ext uri="{FF2B5EF4-FFF2-40B4-BE49-F238E27FC236}">
                <a16:creationId xmlns:a16="http://schemas.microsoft.com/office/drawing/2014/main" id="{38027BF0-1F7D-43BF-A2DE-53DCA6BD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230313"/>
            <a:ext cx="3784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C:\Users\Windows 7\Downloads\WhatsApp Image 2020-08-27 at 15.10.30 (1).jpeg">
            <a:extLst>
              <a:ext uri="{FF2B5EF4-FFF2-40B4-BE49-F238E27FC236}">
                <a16:creationId xmlns:a16="http://schemas.microsoft.com/office/drawing/2014/main" id="{73AEAFB1-1F67-4498-85AB-576998A1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/>
          <a:stretch>
            <a:fillRect/>
          </a:stretch>
        </p:blipFill>
        <p:spPr bwMode="auto">
          <a:xfrm>
            <a:off x="1344613" y="4040188"/>
            <a:ext cx="311943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3">
            <a:extLst>
              <a:ext uri="{FF2B5EF4-FFF2-40B4-BE49-F238E27FC236}">
                <a16:creationId xmlns:a16="http://schemas.microsoft.com/office/drawing/2014/main" id="{C4DA4F0C-4709-4265-88EC-F2A91EE9F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6256338"/>
            <a:ext cx="5649912" cy="6016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PELETAKAN BATU PERTAMA OLEH BUPATI SOPPENG DIDAMPINGI OLEH KABALAI DAN ANGGOTA KOMISI V DPR RI</a:t>
            </a:r>
            <a:endParaRPr kumimoji="0" lang="id-ID" altLang="en-US" sz="1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8682" name="Picture 15" descr="C:\Users\Windows 7\Downloads\WhatsApp Image 2020-08-27 at 12.52.42 (4).jpeg">
            <a:extLst>
              <a:ext uri="{FF2B5EF4-FFF2-40B4-BE49-F238E27FC236}">
                <a16:creationId xmlns:a16="http://schemas.microsoft.com/office/drawing/2014/main" id="{976E04BB-2E5F-40FD-8C3A-F78B50E2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7"/>
          <a:stretch>
            <a:fillRect/>
          </a:stretch>
        </p:blipFill>
        <p:spPr bwMode="auto">
          <a:xfrm>
            <a:off x="4600575" y="4040188"/>
            <a:ext cx="23161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6" descr="C:\Users\Windows 7\Downloads\WhatsApp Image 2020-08-27 at 12.52.41 (4).jpeg">
            <a:extLst>
              <a:ext uri="{FF2B5EF4-FFF2-40B4-BE49-F238E27FC236}">
                <a16:creationId xmlns:a16="http://schemas.microsoft.com/office/drawing/2014/main" id="{F5C832C7-0B84-45C9-A540-C7FDB8C1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3" y="1366838"/>
            <a:ext cx="28670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7" descr="C:\Users\Windows 7\Downloads\WhatsApp Image 2020-08-27 at 12.52.42 (6).jpeg">
            <a:extLst>
              <a:ext uri="{FF2B5EF4-FFF2-40B4-BE49-F238E27FC236}">
                <a16:creationId xmlns:a16="http://schemas.microsoft.com/office/drawing/2014/main" id="{C4AD779E-6A06-4C12-B2D1-4ADD224E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4086225"/>
            <a:ext cx="392906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9" name="Group 1408"/>
          <p:cNvGrpSpPr/>
          <p:nvPr/>
        </p:nvGrpSpPr>
        <p:grpSpPr>
          <a:xfrm>
            <a:off x="475408" y="457000"/>
            <a:ext cx="11241122" cy="5951105"/>
            <a:chOff x="713111" y="685499"/>
            <a:chExt cx="16861683" cy="8926657"/>
          </a:xfrm>
        </p:grpSpPr>
        <p:pic>
          <p:nvPicPr>
            <p:cNvPr id="14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87" y="685499"/>
              <a:ext cx="16853707" cy="623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1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3111" y="5438692"/>
              <a:ext cx="16861681" cy="417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78" name="Freeform 1201"/>
          <p:cNvSpPr>
            <a:spLocks/>
          </p:cNvSpPr>
          <p:nvPr/>
        </p:nvSpPr>
        <p:spPr bwMode="auto">
          <a:xfrm>
            <a:off x="3500968" y="2580217"/>
            <a:ext cx="2212975" cy="1105959"/>
          </a:xfrm>
          <a:custGeom>
            <a:avLst/>
            <a:gdLst>
              <a:gd name="T0" fmla="*/ 416 w 832"/>
              <a:gd name="T1" fmla="*/ 0 h 416"/>
              <a:gd name="T2" fmla="*/ 0 w 832"/>
              <a:gd name="T3" fmla="*/ 416 h 416"/>
              <a:gd name="T4" fmla="*/ 832 w 832"/>
              <a:gd name="T5" fmla="*/ 416 h 416"/>
              <a:gd name="T6" fmla="*/ 416 w 832"/>
              <a:gd name="T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2" h="416">
                <a:moveTo>
                  <a:pt x="416" y="0"/>
                </a:moveTo>
                <a:cubicBezTo>
                  <a:pt x="186" y="0"/>
                  <a:pt x="0" y="186"/>
                  <a:pt x="0" y="416"/>
                </a:cubicBezTo>
                <a:cubicBezTo>
                  <a:pt x="832" y="416"/>
                  <a:pt x="832" y="416"/>
                  <a:pt x="832" y="416"/>
                </a:cubicBezTo>
                <a:cubicBezTo>
                  <a:pt x="832" y="186"/>
                  <a:pt x="645" y="0"/>
                  <a:pt x="416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40000"/>
                  <a:lumOff val="60000"/>
                  <a:alpha val="67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1" name="Group 1200"/>
          <p:cNvGrpSpPr/>
          <p:nvPr/>
        </p:nvGrpSpPr>
        <p:grpSpPr>
          <a:xfrm>
            <a:off x="475412" y="4072876"/>
            <a:ext cx="9413643" cy="2328273"/>
            <a:chOff x="713117" y="6109313"/>
            <a:chExt cx="14120465" cy="3492410"/>
          </a:xfrm>
        </p:grpSpPr>
        <p:sp>
          <p:nvSpPr>
            <p:cNvPr id="2792" name="Freeform 6"/>
            <p:cNvSpPr>
              <a:spLocks/>
            </p:cNvSpPr>
            <p:nvPr/>
          </p:nvSpPr>
          <p:spPr bwMode="auto">
            <a:xfrm>
              <a:off x="717510" y="6109313"/>
              <a:ext cx="14116072" cy="3492410"/>
            </a:xfrm>
            <a:custGeom>
              <a:avLst/>
              <a:gdLst>
                <a:gd name="T0" fmla="*/ 2324 w 3543"/>
                <a:gd name="T1" fmla="*/ 876 h 876"/>
                <a:gd name="T2" fmla="*/ 2144 w 3543"/>
                <a:gd name="T3" fmla="*/ 876 h 876"/>
                <a:gd name="T4" fmla="*/ 2144 w 3543"/>
                <a:gd name="T5" fmla="*/ 786 h 876"/>
                <a:gd name="T6" fmla="*/ 2446 w 3543"/>
                <a:gd name="T7" fmla="*/ 665 h 876"/>
                <a:gd name="T8" fmla="*/ 2719 w 3543"/>
                <a:gd name="T9" fmla="*/ 665 h 876"/>
                <a:gd name="T10" fmla="*/ 2849 w 3543"/>
                <a:gd name="T11" fmla="*/ 612 h 876"/>
                <a:gd name="T12" fmla="*/ 2720 w 3543"/>
                <a:gd name="T13" fmla="*/ 560 h 876"/>
                <a:gd name="T14" fmla="*/ 2026 w 3543"/>
                <a:gd name="T15" fmla="*/ 560 h 876"/>
                <a:gd name="T16" fmla="*/ 1634 w 3543"/>
                <a:gd name="T17" fmla="*/ 402 h 876"/>
                <a:gd name="T18" fmla="*/ 2026 w 3543"/>
                <a:gd name="T19" fmla="*/ 243 h 876"/>
                <a:gd name="T20" fmla="*/ 3152 w 3543"/>
                <a:gd name="T21" fmla="*/ 243 h 876"/>
                <a:gd name="T22" fmla="*/ 3367 w 3543"/>
                <a:gd name="T23" fmla="*/ 157 h 876"/>
                <a:gd name="T24" fmla="*/ 3152 w 3543"/>
                <a:gd name="T25" fmla="*/ 72 h 876"/>
                <a:gd name="T26" fmla="*/ 0 w 3543"/>
                <a:gd name="T27" fmla="*/ 72 h 876"/>
                <a:gd name="T28" fmla="*/ 0 w 3543"/>
                <a:gd name="T29" fmla="*/ 0 h 876"/>
                <a:gd name="T30" fmla="*/ 3152 w 3543"/>
                <a:gd name="T31" fmla="*/ 0 h 876"/>
                <a:gd name="T32" fmla="*/ 3543 w 3543"/>
                <a:gd name="T33" fmla="*/ 157 h 876"/>
                <a:gd name="T34" fmla="*/ 3152 w 3543"/>
                <a:gd name="T35" fmla="*/ 315 h 876"/>
                <a:gd name="T36" fmla="*/ 2026 w 3543"/>
                <a:gd name="T37" fmla="*/ 315 h 876"/>
                <a:gd name="T38" fmla="*/ 1811 w 3543"/>
                <a:gd name="T39" fmla="*/ 401 h 876"/>
                <a:gd name="T40" fmla="*/ 2026 w 3543"/>
                <a:gd name="T41" fmla="*/ 488 h 876"/>
                <a:gd name="T42" fmla="*/ 2720 w 3543"/>
                <a:gd name="T43" fmla="*/ 488 h 876"/>
                <a:gd name="T44" fmla="*/ 3026 w 3543"/>
                <a:gd name="T45" fmla="*/ 612 h 876"/>
                <a:gd name="T46" fmla="*/ 2720 w 3543"/>
                <a:gd name="T47" fmla="*/ 736 h 876"/>
                <a:gd name="T48" fmla="*/ 2448 w 3543"/>
                <a:gd name="T49" fmla="*/ 736 h 876"/>
                <a:gd name="T50" fmla="*/ 2324 w 3543"/>
                <a:gd name="T51" fmla="*/ 786 h 876"/>
                <a:gd name="T52" fmla="*/ 2324 w 3543"/>
                <a:gd name="T53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3" h="876">
                  <a:moveTo>
                    <a:pt x="2324" y="876"/>
                  </a:moveTo>
                  <a:cubicBezTo>
                    <a:pt x="2144" y="876"/>
                    <a:pt x="2144" y="876"/>
                    <a:pt x="2144" y="876"/>
                  </a:cubicBezTo>
                  <a:cubicBezTo>
                    <a:pt x="2144" y="786"/>
                    <a:pt x="2144" y="786"/>
                    <a:pt x="2144" y="786"/>
                  </a:cubicBezTo>
                  <a:cubicBezTo>
                    <a:pt x="2144" y="719"/>
                    <a:pt x="2280" y="665"/>
                    <a:pt x="2446" y="665"/>
                  </a:cubicBezTo>
                  <a:cubicBezTo>
                    <a:pt x="2719" y="665"/>
                    <a:pt x="2719" y="665"/>
                    <a:pt x="2719" y="665"/>
                  </a:cubicBezTo>
                  <a:cubicBezTo>
                    <a:pt x="2790" y="665"/>
                    <a:pt x="2849" y="641"/>
                    <a:pt x="2849" y="612"/>
                  </a:cubicBezTo>
                  <a:cubicBezTo>
                    <a:pt x="2849" y="583"/>
                    <a:pt x="2791" y="560"/>
                    <a:pt x="2720" y="560"/>
                  </a:cubicBezTo>
                  <a:cubicBezTo>
                    <a:pt x="2026" y="560"/>
                    <a:pt x="2026" y="560"/>
                    <a:pt x="2026" y="560"/>
                  </a:cubicBezTo>
                  <a:cubicBezTo>
                    <a:pt x="1810" y="560"/>
                    <a:pt x="1634" y="489"/>
                    <a:pt x="1634" y="402"/>
                  </a:cubicBezTo>
                  <a:cubicBezTo>
                    <a:pt x="1634" y="314"/>
                    <a:pt x="1810" y="243"/>
                    <a:pt x="2026" y="243"/>
                  </a:cubicBezTo>
                  <a:cubicBezTo>
                    <a:pt x="3152" y="243"/>
                    <a:pt x="3152" y="243"/>
                    <a:pt x="3152" y="243"/>
                  </a:cubicBezTo>
                  <a:cubicBezTo>
                    <a:pt x="3270" y="243"/>
                    <a:pt x="3367" y="205"/>
                    <a:pt x="3367" y="157"/>
                  </a:cubicBezTo>
                  <a:cubicBezTo>
                    <a:pt x="3367" y="110"/>
                    <a:pt x="3270" y="72"/>
                    <a:pt x="3152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52" y="0"/>
                    <a:pt x="3152" y="0"/>
                    <a:pt x="3152" y="0"/>
                  </a:cubicBezTo>
                  <a:cubicBezTo>
                    <a:pt x="3368" y="0"/>
                    <a:pt x="3543" y="70"/>
                    <a:pt x="3543" y="157"/>
                  </a:cubicBezTo>
                  <a:cubicBezTo>
                    <a:pt x="3543" y="244"/>
                    <a:pt x="3368" y="315"/>
                    <a:pt x="3152" y="315"/>
                  </a:cubicBezTo>
                  <a:cubicBezTo>
                    <a:pt x="2026" y="315"/>
                    <a:pt x="2026" y="315"/>
                    <a:pt x="2026" y="315"/>
                  </a:cubicBezTo>
                  <a:cubicBezTo>
                    <a:pt x="1907" y="315"/>
                    <a:pt x="1811" y="354"/>
                    <a:pt x="1811" y="401"/>
                  </a:cubicBezTo>
                  <a:cubicBezTo>
                    <a:pt x="1811" y="449"/>
                    <a:pt x="1907" y="488"/>
                    <a:pt x="2026" y="488"/>
                  </a:cubicBezTo>
                  <a:cubicBezTo>
                    <a:pt x="2720" y="488"/>
                    <a:pt x="2720" y="488"/>
                    <a:pt x="2720" y="488"/>
                  </a:cubicBezTo>
                  <a:cubicBezTo>
                    <a:pt x="2889" y="488"/>
                    <a:pt x="3026" y="544"/>
                    <a:pt x="3026" y="612"/>
                  </a:cubicBezTo>
                  <a:cubicBezTo>
                    <a:pt x="3026" y="680"/>
                    <a:pt x="2889" y="736"/>
                    <a:pt x="2720" y="736"/>
                  </a:cubicBezTo>
                  <a:cubicBezTo>
                    <a:pt x="2448" y="736"/>
                    <a:pt x="2448" y="736"/>
                    <a:pt x="2448" y="736"/>
                  </a:cubicBezTo>
                  <a:cubicBezTo>
                    <a:pt x="2379" y="736"/>
                    <a:pt x="2324" y="759"/>
                    <a:pt x="2324" y="786"/>
                  </a:cubicBezTo>
                  <a:cubicBezTo>
                    <a:pt x="2324" y="876"/>
                    <a:pt x="2324" y="876"/>
                    <a:pt x="2324" y="876"/>
                  </a:cubicBezTo>
                </a:path>
              </a:pathLst>
            </a:custGeom>
            <a:solidFill>
              <a:srgbClr val="4D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3" name="Freeform 7"/>
            <p:cNvSpPr>
              <a:spLocks noEditPoints="1"/>
            </p:cNvSpPr>
            <p:nvPr/>
          </p:nvSpPr>
          <p:spPr bwMode="auto">
            <a:xfrm>
              <a:off x="713117" y="6236709"/>
              <a:ext cx="13798314" cy="3365014"/>
            </a:xfrm>
            <a:custGeom>
              <a:avLst/>
              <a:gdLst>
                <a:gd name="T0" fmla="*/ 2228 w 3463"/>
                <a:gd name="T1" fmla="*/ 824 h 844"/>
                <a:gd name="T2" fmla="*/ 2228 w 3463"/>
                <a:gd name="T3" fmla="*/ 751 h 844"/>
                <a:gd name="T4" fmla="*/ 2275 w 3463"/>
                <a:gd name="T5" fmla="*/ 711 h 844"/>
                <a:gd name="T6" fmla="*/ 2391 w 3463"/>
                <a:gd name="T7" fmla="*/ 675 h 844"/>
                <a:gd name="T8" fmla="*/ 2498 w 3463"/>
                <a:gd name="T9" fmla="*/ 672 h 844"/>
                <a:gd name="T10" fmla="*/ 2674 w 3463"/>
                <a:gd name="T11" fmla="*/ 665 h 844"/>
                <a:gd name="T12" fmla="*/ 2781 w 3463"/>
                <a:gd name="T13" fmla="*/ 661 h 844"/>
                <a:gd name="T14" fmla="*/ 2870 w 3463"/>
                <a:gd name="T15" fmla="*/ 639 h 844"/>
                <a:gd name="T16" fmla="*/ 2911 w 3463"/>
                <a:gd name="T17" fmla="*/ 629 h 844"/>
                <a:gd name="T18" fmla="*/ 2946 w 3463"/>
                <a:gd name="T19" fmla="*/ 586 h 844"/>
                <a:gd name="T20" fmla="*/ 2784 w 3463"/>
                <a:gd name="T21" fmla="*/ 500 h 844"/>
                <a:gd name="T22" fmla="*/ 2680 w 3463"/>
                <a:gd name="T23" fmla="*/ 492 h 844"/>
                <a:gd name="T24" fmla="*/ 2636 w 3463"/>
                <a:gd name="T25" fmla="*/ 492 h 844"/>
                <a:gd name="T26" fmla="*/ 2416 w 3463"/>
                <a:gd name="T27" fmla="*/ 496 h 844"/>
                <a:gd name="T28" fmla="*/ 2240 w 3463"/>
                <a:gd name="T29" fmla="*/ 492 h 844"/>
                <a:gd name="T30" fmla="*/ 2196 w 3463"/>
                <a:gd name="T31" fmla="*/ 496 h 844"/>
                <a:gd name="T32" fmla="*/ 2084 w 3463"/>
                <a:gd name="T33" fmla="*/ 496 h 844"/>
                <a:gd name="T34" fmla="*/ 1812 w 3463"/>
                <a:gd name="T35" fmla="*/ 461 h 844"/>
                <a:gd name="T36" fmla="*/ 1795 w 3463"/>
                <a:gd name="T37" fmla="*/ 443 h 844"/>
                <a:gd name="T38" fmla="*/ 1732 w 3463"/>
                <a:gd name="T39" fmla="*/ 363 h 844"/>
                <a:gd name="T40" fmla="*/ 1775 w 3463"/>
                <a:gd name="T41" fmla="*/ 294 h 844"/>
                <a:gd name="T42" fmla="*/ 1817 w 3463"/>
                <a:gd name="T43" fmla="*/ 285 h 844"/>
                <a:gd name="T44" fmla="*/ 2007 w 3463"/>
                <a:gd name="T45" fmla="*/ 244 h 844"/>
                <a:gd name="T46" fmla="*/ 2118 w 3463"/>
                <a:gd name="T47" fmla="*/ 243 h 844"/>
                <a:gd name="T48" fmla="*/ 2294 w 3463"/>
                <a:gd name="T49" fmla="*/ 250 h 844"/>
                <a:gd name="T50" fmla="*/ 2449 w 3463"/>
                <a:gd name="T51" fmla="*/ 250 h 844"/>
                <a:gd name="T52" fmla="*/ 2625 w 3463"/>
                <a:gd name="T53" fmla="*/ 243 h 844"/>
                <a:gd name="T54" fmla="*/ 2669 w 3463"/>
                <a:gd name="T55" fmla="*/ 250 h 844"/>
                <a:gd name="T56" fmla="*/ 2890 w 3463"/>
                <a:gd name="T57" fmla="*/ 243 h 844"/>
                <a:gd name="T58" fmla="*/ 3066 w 3463"/>
                <a:gd name="T59" fmla="*/ 250 h 844"/>
                <a:gd name="T60" fmla="*/ 3152 w 3463"/>
                <a:gd name="T61" fmla="*/ 250 h 844"/>
                <a:gd name="T62" fmla="*/ 3325 w 3463"/>
                <a:gd name="T63" fmla="*/ 229 h 844"/>
                <a:gd name="T64" fmla="*/ 3423 w 3463"/>
                <a:gd name="T65" fmla="*/ 170 h 844"/>
                <a:gd name="T66" fmla="*/ 3454 w 3463"/>
                <a:gd name="T67" fmla="*/ 156 h 844"/>
                <a:gd name="T68" fmla="*/ 3378 w 3463"/>
                <a:gd name="T69" fmla="*/ 48 h 844"/>
                <a:gd name="T70" fmla="*/ 3360 w 3463"/>
                <a:gd name="T71" fmla="*/ 30 h 844"/>
                <a:gd name="T72" fmla="*/ 3152 w 3463"/>
                <a:gd name="T73" fmla="*/ 8 h 844"/>
                <a:gd name="T74" fmla="*/ 2976 w 3463"/>
                <a:gd name="T75" fmla="*/ 0 h 844"/>
                <a:gd name="T76" fmla="*/ 2932 w 3463"/>
                <a:gd name="T77" fmla="*/ 8 h 844"/>
                <a:gd name="T78" fmla="*/ 2644 w 3463"/>
                <a:gd name="T79" fmla="*/ 8 h 844"/>
                <a:gd name="T80" fmla="*/ 2600 w 3463"/>
                <a:gd name="T81" fmla="*/ 0 h 844"/>
                <a:gd name="T82" fmla="*/ 2380 w 3463"/>
                <a:gd name="T83" fmla="*/ 8 h 844"/>
                <a:gd name="T84" fmla="*/ 2208 w 3463"/>
                <a:gd name="T85" fmla="*/ 0 h 844"/>
                <a:gd name="T86" fmla="*/ 2160 w 3463"/>
                <a:gd name="T87" fmla="*/ 8 h 844"/>
                <a:gd name="T88" fmla="*/ 1876 w 3463"/>
                <a:gd name="T89" fmla="*/ 8 h 844"/>
                <a:gd name="T90" fmla="*/ 1828 w 3463"/>
                <a:gd name="T91" fmla="*/ 0 h 844"/>
                <a:gd name="T92" fmla="*/ 1608 w 3463"/>
                <a:gd name="T93" fmla="*/ 8 h 844"/>
                <a:gd name="T94" fmla="*/ 1436 w 3463"/>
                <a:gd name="T95" fmla="*/ 0 h 844"/>
                <a:gd name="T96" fmla="*/ 1392 w 3463"/>
                <a:gd name="T97" fmla="*/ 8 h 844"/>
                <a:gd name="T98" fmla="*/ 1104 w 3463"/>
                <a:gd name="T99" fmla="*/ 8 h 844"/>
                <a:gd name="T100" fmla="*/ 1060 w 3463"/>
                <a:gd name="T101" fmla="*/ 0 h 844"/>
                <a:gd name="T102" fmla="*/ 840 w 3463"/>
                <a:gd name="T103" fmla="*/ 8 h 844"/>
                <a:gd name="T104" fmla="*/ 660 w 3463"/>
                <a:gd name="T105" fmla="*/ 0 h 844"/>
                <a:gd name="T106" fmla="*/ 620 w 3463"/>
                <a:gd name="T107" fmla="*/ 8 h 844"/>
                <a:gd name="T108" fmla="*/ 332 w 3463"/>
                <a:gd name="T109" fmla="*/ 8 h 844"/>
                <a:gd name="T110" fmla="*/ 288 w 3463"/>
                <a:gd name="T111" fmla="*/ 0 h 844"/>
                <a:gd name="T112" fmla="*/ 68 w 3463"/>
                <a:gd name="T113" fmla="*/ 8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3" h="844">
                  <a:moveTo>
                    <a:pt x="2248" y="844"/>
                  </a:moveTo>
                  <a:cubicBezTo>
                    <a:pt x="2228" y="844"/>
                    <a:pt x="2228" y="844"/>
                    <a:pt x="2228" y="844"/>
                  </a:cubicBezTo>
                  <a:cubicBezTo>
                    <a:pt x="2228" y="840"/>
                    <a:pt x="2228" y="840"/>
                    <a:pt x="2228" y="840"/>
                  </a:cubicBezTo>
                  <a:cubicBezTo>
                    <a:pt x="2248" y="840"/>
                    <a:pt x="2248" y="840"/>
                    <a:pt x="2248" y="840"/>
                  </a:cubicBezTo>
                  <a:cubicBezTo>
                    <a:pt x="2248" y="844"/>
                    <a:pt x="2248" y="844"/>
                    <a:pt x="2248" y="844"/>
                  </a:cubicBezTo>
                  <a:moveTo>
                    <a:pt x="2248" y="824"/>
                  </a:moveTo>
                  <a:cubicBezTo>
                    <a:pt x="2228" y="824"/>
                    <a:pt x="2228" y="824"/>
                    <a:pt x="2228" y="824"/>
                  </a:cubicBezTo>
                  <a:cubicBezTo>
                    <a:pt x="2228" y="796"/>
                    <a:pt x="2228" y="796"/>
                    <a:pt x="2228" y="796"/>
                  </a:cubicBezTo>
                  <a:cubicBezTo>
                    <a:pt x="2248" y="796"/>
                    <a:pt x="2248" y="796"/>
                    <a:pt x="2248" y="796"/>
                  </a:cubicBezTo>
                  <a:cubicBezTo>
                    <a:pt x="2248" y="824"/>
                    <a:pt x="2248" y="824"/>
                    <a:pt x="2248" y="824"/>
                  </a:cubicBezTo>
                  <a:moveTo>
                    <a:pt x="2248" y="776"/>
                  </a:moveTo>
                  <a:cubicBezTo>
                    <a:pt x="2228" y="776"/>
                    <a:pt x="2228" y="776"/>
                    <a:pt x="2228" y="776"/>
                  </a:cubicBezTo>
                  <a:cubicBezTo>
                    <a:pt x="2228" y="754"/>
                    <a:pt x="2228" y="754"/>
                    <a:pt x="2228" y="754"/>
                  </a:cubicBezTo>
                  <a:cubicBezTo>
                    <a:pt x="2228" y="753"/>
                    <a:pt x="2227" y="752"/>
                    <a:pt x="2228" y="751"/>
                  </a:cubicBezTo>
                  <a:cubicBezTo>
                    <a:pt x="2247" y="751"/>
                    <a:pt x="2247" y="751"/>
                    <a:pt x="2247" y="751"/>
                  </a:cubicBezTo>
                  <a:cubicBezTo>
                    <a:pt x="2247" y="752"/>
                    <a:pt x="2248" y="753"/>
                    <a:pt x="2248" y="754"/>
                  </a:cubicBezTo>
                  <a:cubicBezTo>
                    <a:pt x="2248" y="776"/>
                    <a:pt x="2248" y="776"/>
                    <a:pt x="2248" y="776"/>
                  </a:cubicBezTo>
                  <a:moveTo>
                    <a:pt x="2251" y="734"/>
                  </a:moveTo>
                  <a:cubicBezTo>
                    <a:pt x="2234" y="732"/>
                    <a:pt x="2234" y="732"/>
                    <a:pt x="2234" y="732"/>
                  </a:cubicBezTo>
                  <a:cubicBezTo>
                    <a:pt x="2239" y="723"/>
                    <a:pt x="2248" y="715"/>
                    <a:pt x="2261" y="707"/>
                  </a:cubicBezTo>
                  <a:cubicBezTo>
                    <a:pt x="2275" y="711"/>
                    <a:pt x="2275" y="711"/>
                    <a:pt x="2275" y="711"/>
                  </a:cubicBezTo>
                  <a:cubicBezTo>
                    <a:pt x="2264" y="718"/>
                    <a:pt x="2256" y="726"/>
                    <a:pt x="2251" y="734"/>
                  </a:cubicBezTo>
                  <a:moveTo>
                    <a:pt x="2301" y="697"/>
                  </a:moveTo>
                  <a:cubicBezTo>
                    <a:pt x="2289" y="692"/>
                    <a:pt x="2289" y="692"/>
                    <a:pt x="2289" y="692"/>
                  </a:cubicBezTo>
                  <a:cubicBezTo>
                    <a:pt x="2305" y="686"/>
                    <a:pt x="2323" y="680"/>
                    <a:pt x="2344" y="676"/>
                  </a:cubicBezTo>
                  <a:cubicBezTo>
                    <a:pt x="2352" y="682"/>
                    <a:pt x="2352" y="682"/>
                    <a:pt x="2352" y="682"/>
                  </a:cubicBezTo>
                  <a:cubicBezTo>
                    <a:pt x="2333" y="686"/>
                    <a:pt x="2316" y="691"/>
                    <a:pt x="2301" y="697"/>
                  </a:cubicBezTo>
                  <a:moveTo>
                    <a:pt x="2391" y="675"/>
                  </a:moveTo>
                  <a:cubicBezTo>
                    <a:pt x="2386" y="669"/>
                    <a:pt x="2386" y="669"/>
                    <a:pt x="2386" y="669"/>
                  </a:cubicBezTo>
                  <a:cubicBezTo>
                    <a:pt x="2406" y="666"/>
                    <a:pt x="2427" y="665"/>
                    <a:pt x="2447" y="665"/>
                  </a:cubicBezTo>
                  <a:cubicBezTo>
                    <a:pt x="2454" y="665"/>
                    <a:pt x="2454" y="665"/>
                    <a:pt x="2454" y="665"/>
                  </a:cubicBezTo>
                  <a:cubicBezTo>
                    <a:pt x="2454" y="672"/>
                    <a:pt x="2454" y="672"/>
                    <a:pt x="2454" y="672"/>
                  </a:cubicBezTo>
                  <a:cubicBezTo>
                    <a:pt x="2447" y="672"/>
                    <a:pt x="2447" y="672"/>
                    <a:pt x="2447" y="672"/>
                  </a:cubicBezTo>
                  <a:cubicBezTo>
                    <a:pt x="2428" y="672"/>
                    <a:pt x="2409" y="673"/>
                    <a:pt x="2391" y="675"/>
                  </a:cubicBezTo>
                  <a:moveTo>
                    <a:pt x="2498" y="672"/>
                  </a:moveTo>
                  <a:cubicBezTo>
                    <a:pt x="2498" y="665"/>
                    <a:pt x="2498" y="665"/>
                    <a:pt x="2498" y="665"/>
                  </a:cubicBezTo>
                  <a:cubicBezTo>
                    <a:pt x="2564" y="665"/>
                    <a:pt x="2564" y="665"/>
                    <a:pt x="2564" y="665"/>
                  </a:cubicBezTo>
                  <a:cubicBezTo>
                    <a:pt x="2564" y="672"/>
                    <a:pt x="2564" y="672"/>
                    <a:pt x="2564" y="672"/>
                  </a:cubicBezTo>
                  <a:cubicBezTo>
                    <a:pt x="2498" y="672"/>
                    <a:pt x="2498" y="672"/>
                    <a:pt x="2498" y="672"/>
                  </a:cubicBezTo>
                  <a:moveTo>
                    <a:pt x="2608" y="672"/>
                  </a:moveTo>
                  <a:cubicBezTo>
                    <a:pt x="2608" y="665"/>
                    <a:pt x="2608" y="665"/>
                    <a:pt x="2608" y="665"/>
                  </a:cubicBezTo>
                  <a:cubicBezTo>
                    <a:pt x="2674" y="665"/>
                    <a:pt x="2674" y="665"/>
                    <a:pt x="2674" y="665"/>
                  </a:cubicBezTo>
                  <a:cubicBezTo>
                    <a:pt x="2674" y="672"/>
                    <a:pt x="2674" y="672"/>
                    <a:pt x="2674" y="672"/>
                  </a:cubicBezTo>
                  <a:cubicBezTo>
                    <a:pt x="2608" y="672"/>
                    <a:pt x="2608" y="672"/>
                    <a:pt x="2608" y="672"/>
                  </a:cubicBezTo>
                  <a:moveTo>
                    <a:pt x="2718" y="672"/>
                  </a:moveTo>
                  <a:cubicBezTo>
                    <a:pt x="2718" y="664"/>
                    <a:pt x="2718" y="664"/>
                    <a:pt x="2718" y="664"/>
                  </a:cubicBezTo>
                  <a:cubicBezTo>
                    <a:pt x="2720" y="664"/>
                    <a:pt x="2720" y="664"/>
                    <a:pt x="2720" y="664"/>
                  </a:cubicBezTo>
                  <a:cubicBezTo>
                    <a:pt x="2720" y="664"/>
                    <a:pt x="2720" y="664"/>
                    <a:pt x="2720" y="664"/>
                  </a:cubicBezTo>
                  <a:cubicBezTo>
                    <a:pt x="2741" y="664"/>
                    <a:pt x="2761" y="663"/>
                    <a:pt x="2781" y="661"/>
                  </a:cubicBezTo>
                  <a:cubicBezTo>
                    <a:pt x="2786" y="668"/>
                    <a:pt x="2786" y="668"/>
                    <a:pt x="2786" y="668"/>
                  </a:cubicBezTo>
                  <a:cubicBezTo>
                    <a:pt x="2765" y="670"/>
                    <a:pt x="2742" y="672"/>
                    <a:pt x="2720" y="672"/>
                  </a:cubicBezTo>
                  <a:cubicBezTo>
                    <a:pt x="2720" y="672"/>
                    <a:pt x="2720" y="672"/>
                    <a:pt x="2720" y="672"/>
                  </a:cubicBezTo>
                  <a:cubicBezTo>
                    <a:pt x="2718" y="672"/>
                    <a:pt x="2718" y="672"/>
                    <a:pt x="2718" y="672"/>
                  </a:cubicBezTo>
                  <a:moveTo>
                    <a:pt x="2828" y="661"/>
                  </a:moveTo>
                  <a:cubicBezTo>
                    <a:pt x="2820" y="654"/>
                    <a:pt x="2820" y="654"/>
                    <a:pt x="2820" y="654"/>
                  </a:cubicBezTo>
                  <a:cubicBezTo>
                    <a:pt x="2838" y="650"/>
                    <a:pt x="2855" y="645"/>
                    <a:pt x="2870" y="639"/>
                  </a:cubicBezTo>
                  <a:cubicBezTo>
                    <a:pt x="2883" y="644"/>
                    <a:pt x="2883" y="644"/>
                    <a:pt x="2883" y="644"/>
                  </a:cubicBezTo>
                  <a:cubicBezTo>
                    <a:pt x="2867" y="650"/>
                    <a:pt x="2848" y="656"/>
                    <a:pt x="2828" y="661"/>
                  </a:cubicBezTo>
                  <a:moveTo>
                    <a:pt x="2911" y="629"/>
                  </a:moveTo>
                  <a:cubicBezTo>
                    <a:pt x="2896" y="625"/>
                    <a:pt x="2896" y="625"/>
                    <a:pt x="2896" y="625"/>
                  </a:cubicBezTo>
                  <a:cubicBezTo>
                    <a:pt x="2908" y="618"/>
                    <a:pt x="2916" y="610"/>
                    <a:pt x="2922" y="602"/>
                  </a:cubicBezTo>
                  <a:cubicBezTo>
                    <a:pt x="2939" y="604"/>
                    <a:pt x="2939" y="604"/>
                    <a:pt x="2939" y="604"/>
                  </a:cubicBezTo>
                  <a:cubicBezTo>
                    <a:pt x="2933" y="613"/>
                    <a:pt x="2923" y="621"/>
                    <a:pt x="2911" y="629"/>
                  </a:cubicBezTo>
                  <a:moveTo>
                    <a:pt x="2946" y="586"/>
                  </a:moveTo>
                  <a:cubicBezTo>
                    <a:pt x="2928" y="585"/>
                    <a:pt x="2928" y="585"/>
                    <a:pt x="2928" y="585"/>
                  </a:cubicBezTo>
                  <a:cubicBezTo>
                    <a:pt x="2929" y="584"/>
                    <a:pt x="2929" y="582"/>
                    <a:pt x="2929" y="580"/>
                  </a:cubicBezTo>
                  <a:cubicBezTo>
                    <a:pt x="2929" y="573"/>
                    <a:pt x="2927" y="566"/>
                    <a:pt x="2923" y="560"/>
                  </a:cubicBezTo>
                  <a:cubicBezTo>
                    <a:pt x="2940" y="558"/>
                    <a:pt x="2940" y="558"/>
                    <a:pt x="2940" y="558"/>
                  </a:cubicBezTo>
                  <a:cubicBezTo>
                    <a:pt x="2944" y="565"/>
                    <a:pt x="2946" y="573"/>
                    <a:pt x="2946" y="580"/>
                  </a:cubicBezTo>
                  <a:cubicBezTo>
                    <a:pt x="2946" y="582"/>
                    <a:pt x="2946" y="584"/>
                    <a:pt x="2946" y="586"/>
                  </a:cubicBezTo>
                  <a:moveTo>
                    <a:pt x="2908" y="544"/>
                  </a:moveTo>
                  <a:cubicBezTo>
                    <a:pt x="2899" y="536"/>
                    <a:pt x="2887" y="529"/>
                    <a:pt x="2873" y="523"/>
                  </a:cubicBezTo>
                  <a:cubicBezTo>
                    <a:pt x="2886" y="518"/>
                    <a:pt x="2886" y="518"/>
                    <a:pt x="2886" y="518"/>
                  </a:cubicBezTo>
                  <a:cubicBezTo>
                    <a:pt x="2901" y="525"/>
                    <a:pt x="2914" y="532"/>
                    <a:pt x="2924" y="541"/>
                  </a:cubicBezTo>
                  <a:cubicBezTo>
                    <a:pt x="2908" y="544"/>
                    <a:pt x="2908" y="544"/>
                    <a:pt x="2908" y="544"/>
                  </a:cubicBezTo>
                  <a:moveTo>
                    <a:pt x="2841" y="511"/>
                  </a:moveTo>
                  <a:cubicBezTo>
                    <a:pt x="2824" y="506"/>
                    <a:pt x="2805" y="502"/>
                    <a:pt x="2784" y="500"/>
                  </a:cubicBezTo>
                  <a:cubicBezTo>
                    <a:pt x="2790" y="493"/>
                    <a:pt x="2790" y="493"/>
                    <a:pt x="2790" y="493"/>
                  </a:cubicBezTo>
                  <a:cubicBezTo>
                    <a:pt x="2812" y="496"/>
                    <a:pt x="2832" y="500"/>
                    <a:pt x="2851" y="505"/>
                  </a:cubicBezTo>
                  <a:cubicBezTo>
                    <a:pt x="2841" y="511"/>
                    <a:pt x="2841" y="511"/>
                    <a:pt x="2841" y="511"/>
                  </a:cubicBezTo>
                  <a:moveTo>
                    <a:pt x="2743" y="496"/>
                  </a:moveTo>
                  <a:cubicBezTo>
                    <a:pt x="2736" y="496"/>
                    <a:pt x="2728" y="496"/>
                    <a:pt x="2720" y="496"/>
                  </a:cubicBezTo>
                  <a:cubicBezTo>
                    <a:pt x="2680" y="496"/>
                    <a:pt x="2680" y="496"/>
                    <a:pt x="2680" y="496"/>
                  </a:cubicBezTo>
                  <a:cubicBezTo>
                    <a:pt x="2680" y="492"/>
                    <a:pt x="2680" y="492"/>
                    <a:pt x="2680" y="492"/>
                  </a:cubicBezTo>
                  <a:cubicBezTo>
                    <a:pt x="2720" y="492"/>
                    <a:pt x="2720" y="492"/>
                    <a:pt x="2720" y="492"/>
                  </a:cubicBezTo>
                  <a:cubicBezTo>
                    <a:pt x="2728" y="492"/>
                    <a:pt x="2737" y="491"/>
                    <a:pt x="2745" y="491"/>
                  </a:cubicBezTo>
                  <a:cubicBezTo>
                    <a:pt x="2743" y="496"/>
                    <a:pt x="2743" y="496"/>
                    <a:pt x="2743" y="496"/>
                  </a:cubicBezTo>
                  <a:moveTo>
                    <a:pt x="2636" y="496"/>
                  </a:moveTo>
                  <a:cubicBezTo>
                    <a:pt x="2568" y="496"/>
                    <a:pt x="2568" y="496"/>
                    <a:pt x="2568" y="496"/>
                  </a:cubicBezTo>
                  <a:cubicBezTo>
                    <a:pt x="2568" y="492"/>
                    <a:pt x="2568" y="492"/>
                    <a:pt x="2568" y="492"/>
                  </a:cubicBezTo>
                  <a:cubicBezTo>
                    <a:pt x="2636" y="492"/>
                    <a:pt x="2636" y="492"/>
                    <a:pt x="2636" y="492"/>
                  </a:cubicBezTo>
                  <a:cubicBezTo>
                    <a:pt x="2636" y="496"/>
                    <a:pt x="2636" y="496"/>
                    <a:pt x="2636" y="496"/>
                  </a:cubicBezTo>
                  <a:moveTo>
                    <a:pt x="2520" y="496"/>
                  </a:moveTo>
                  <a:cubicBezTo>
                    <a:pt x="2460" y="496"/>
                    <a:pt x="2460" y="496"/>
                    <a:pt x="2460" y="496"/>
                  </a:cubicBezTo>
                  <a:cubicBezTo>
                    <a:pt x="2460" y="492"/>
                    <a:pt x="2460" y="492"/>
                    <a:pt x="2460" y="492"/>
                  </a:cubicBezTo>
                  <a:cubicBezTo>
                    <a:pt x="2520" y="492"/>
                    <a:pt x="2520" y="492"/>
                    <a:pt x="2520" y="492"/>
                  </a:cubicBezTo>
                  <a:cubicBezTo>
                    <a:pt x="2520" y="496"/>
                    <a:pt x="2520" y="496"/>
                    <a:pt x="2520" y="496"/>
                  </a:cubicBezTo>
                  <a:moveTo>
                    <a:pt x="2416" y="496"/>
                  </a:moveTo>
                  <a:cubicBezTo>
                    <a:pt x="2348" y="496"/>
                    <a:pt x="2348" y="496"/>
                    <a:pt x="2348" y="496"/>
                  </a:cubicBezTo>
                  <a:cubicBezTo>
                    <a:pt x="2348" y="492"/>
                    <a:pt x="2348" y="492"/>
                    <a:pt x="2348" y="492"/>
                  </a:cubicBezTo>
                  <a:cubicBezTo>
                    <a:pt x="2416" y="492"/>
                    <a:pt x="2416" y="492"/>
                    <a:pt x="2416" y="492"/>
                  </a:cubicBezTo>
                  <a:cubicBezTo>
                    <a:pt x="2416" y="496"/>
                    <a:pt x="2416" y="496"/>
                    <a:pt x="2416" y="496"/>
                  </a:cubicBezTo>
                  <a:moveTo>
                    <a:pt x="2304" y="496"/>
                  </a:moveTo>
                  <a:cubicBezTo>
                    <a:pt x="2240" y="496"/>
                    <a:pt x="2240" y="496"/>
                    <a:pt x="2240" y="496"/>
                  </a:cubicBezTo>
                  <a:cubicBezTo>
                    <a:pt x="2240" y="492"/>
                    <a:pt x="2240" y="492"/>
                    <a:pt x="2240" y="492"/>
                  </a:cubicBezTo>
                  <a:cubicBezTo>
                    <a:pt x="2304" y="492"/>
                    <a:pt x="2304" y="492"/>
                    <a:pt x="2304" y="492"/>
                  </a:cubicBezTo>
                  <a:cubicBezTo>
                    <a:pt x="2304" y="496"/>
                    <a:pt x="2304" y="496"/>
                    <a:pt x="2304" y="496"/>
                  </a:cubicBezTo>
                  <a:moveTo>
                    <a:pt x="2196" y="496"/>
                  </a:moveTo>
                  <a:cubicBezTo>
                    <a:pt x="2128" y="496"/>
                    <a:pt x="2128" y="496"/>
                    <a:pt x="2128" y="496"/>
                  </a:cubicBezTo>
                  <a:cubicBezTo>
                    <a:pt x="2128" y="492"/>
                    <a:pt x="2128" y="492"/>
                    <a:pt x="2128" y="492"/>
                  </a:cubicBezTo>
                  <a:cubicBezTo>
                    <a:pt x="2196" y="492"/>
                    <a:pt x="2196" y="492"/>
                    <a:pt x="2196" y="492"/>
                  </a:cubicBezTo>
                  <a:cubicBezTo>
                    <a:pt x="2196" y="496"/>
                    <a:pt x="2196" y="496"/>
                    <a:pt x="2196" y="496"/>
                  </a:cubicBezTo>
                  <a:moveTo>
                    <a:pt x="2084" y="496"/>
                  </a:moveTo>
                  <a:cubicBezTo>
                    <a:pt x="2026" y="496"/>
                    <a:pt x="2026" y="496"/>
                    <a:pt x="2026" y="496"/>
                  </a:cubicBezTo>
                  <a:cubicBezTo>
                    <a:pt x="2023" y="496"/>
                    <a:pt x="2019" y="496"/>
                    <a:pt x="2016" y="496"/>
                  </a:cubicBezTo>
                  <a:cubicBezTo>
                    <a:pt x="2017" y="490"/>
                    <a:pt x="2017" y="490"/>
                    <a:pt x="2017" y="490"/>
                  </a:cubicBezTo>
                  <a:cubicBezTo>
                    <a:pt x="2020" y="490"/>
                    <a:pt x="2023" y="492"/>
                    <a:pt x="2026" y="492"/>
                  </a:cubicBezTo>
                  <a:cubicBezTo>
                    <a:pt x="2084" y="492"/>
                    <a:pt x="2084" y="492"/>
                    <a:pt x="2084" y="492"/>
                  </a:cubicBezTo>
                  <a:cubicBezTo>
                    <a:pt x="2084" y="496"/>
                    <a:pt x="2084" y="496"/>
                    <a:pt x="2084" y="496"/>
                  </a:cubicBezTo>
                  <a:moveTo>
                    <a:pt x="1971" y="494"/>
                  </a:moveTo>
                  <a:cubicBezTo>
                    <a:pt x="1949" y="492"/>
                    <a:pt x="1927" y="490"/>
                    <a:pt x="1906" y="486"/>
                  </a:cubicBezTo>
                  <a:cubicBezTo>
                    <a:pt x="1913" y="480"/>
                    <a:pt x="1913" y="480"/>
                    <a:pt x="1913" y="480"/>
                  </a:cubicBezTo>
                  <a:cubicBezTo>
                    <a:pt x="1933" y="483"/>
                    <a:pt x="1953" y="485"/>
                    <a:pt x="1974" y="487"/>
                  </a:cubicBezTo>
                  <a:cubicBezTo>
                    <a:pt x="1971" y="494"/>
                    <a:pt x="1971" y="494"/>
                    <a:pt x="1971" y="494"/>
                  </a:cubicBezTo>
                  <a:moveTo>
                    <a:pt x="1866" y="478"/>
                  </a:moveTo>
                  <a:cubicBezTo>
                    <a:pt x="1846" y="473"/>
                    <a:pt x="1828" y="468"/>
                    <a:pt x="1812" y="461"/>
                  </a:cubicBezTo>
                  <a:cubicBezTo>
                    <a:pt x="1824" y="456"/>
                    <a:pt x="1824" y="456"/>
                    <a:pt x="1824" y="456"/>
                  </a:cubicBezTo>
                  <a:cubicBezTo>
                    <a:pt x="1839" y="462"/>
                    <a:pt x="1856" y="467"/>
                    <a:pt x="1875" y="472"/>
                  </a:cubicBezTo>
                  <a:cubicBezTo>
                    <a:pt x="1866" y="478"/>
                    <a:pt x="1866" y="478"/>
                    <a:pt x="1866" y="478"/>
                  </a:cubicBezTo>
                  <a:moveTo>
                    <a:pt x="1781" y="448"/>
                  </a:moveTo>
                  <a:cubicBezTo>
                    <a:pt x="1767" y="441"/>
                    <a:pt x="1755" y="433"/>
                    <a:pt x="1745" y="425"/>
                  </a:cubicBezTo>
                  <a:cubicBezTo>
                    <a:pt x="1761" y="421"/>
                    <a:pt x="1761" y="421"/>
                    <a:pt x="1761" y="421"/>
                  </a:cubicBezTo>
                  <a:cubicBezTo>
                    <a:pt x="1770" y="429"/>
                    <a:pt x="1781" y="437"/>
                    <a:pt x="1795" y="443"/>
                  </a:cubicBezTo>
                  <a:cubicBezTo>
                    <a:pt x="1781" y="448"/>
                    <a:pt x="1781" y="448"/>
                    <a:pt x="1781" y="448"/>
                  </a:cubicBezTo>
                  <a:moveTo>
                    <a:pt x="1728" y="407"/>
                  </a:moveTo>
                  <a:cubicBezTo>
                    <a:pt x="1721" y="399"/>
                    <a:pt x="1717" y="390"/>
                    <a:pt x="1715" y="381"/>
                  </a:cubicBezTo>
                  <a:cubicBezTo>
                    <a:pt x="1732" y="380"/>
                    <a:pt x="1732" y="380"/>
                    <a:pt x="1732" y="380"/>
                  </a:cubicBezTo>
                  <a:cubicBezTo>
                    <a:pt x="1734" y="389"/>
                    <a:pt x="1738" y="397"/>
                    <a:pt x="1745" y="405"/>
                  </a:cubicBezTo>
                  <a:cubicBezTo>
                    <a:pt x="1728" y="407"/>
                    <a:pt x="1728" y="407"/>
                    <a:pt x="1728" y="407"/>
                  </a:cubicBezTo>
                  <a:moveTo>
                    <a:pt x="1732" y="363"/>
                  </a:moveTo>
                  <a:cubicBezTo>
                    <a:pt x="1714" y="362"/>
                    <a:pt x="1714" y="362"/>
                    <a:pt x="1714" y="362"/>
                  </a:cubicBezTo>
                  <a:cubicBezTo>
                    <a:pt x="1715" y="353"/>
                    <a:pt x="1719" y="344"/>
                    <a:pt x="1725" y="335"/>
                  </a:cubicBezTo>
                  <a:cubicBezTo>
                    <a:pt x="1742" y="337"/>
                    <a:pt x="1742" y="337"/>
                    <a:pt x="1742" y="337"/>
                  </a:cubicBezTo>
                  <a:cubicBezTo>
                    <a:pt x="1737" y="345"/>
                    <a:pt x="1733" y="354"/>
                    <a:pt x="1732" y="363"/>
                  </a:cubicBezTo>
                  <a:moveTo>
                    <a:pt x="1757" y="321"/>
                  </a:moveTo>
                  <a:cubicBezTo>
                    <a:pt x="1741" y="318"/>
                    <a:pt x="1741" y="318"/>
                    <a:pt x="1741" y="318"/>
                  </a:cubicBezTo>
                  <a:cubicBezTo>
                    <a:pt x="1750" y="310"/>
                    <a:pt x="1762" y="302"/>
                    <a:pt x="1775" y="294"/>
                  </a:cubicBezTo>
                  <a:cubicBezTo>
                    <a:pt x="1789" y="299"/>
                    <a:pt x="1789" y="299"/>
                    <a:pt x="1789" y="299"/>
                  </a:cubicBezTo>
                  <a:cubicBezTo>
                    <a:pt x="1777" y="305"/>
                    <a:pt x="1766" y="313"/>
                    <a:pt x="1757" y="321"/>
                  </a:cubicBezTo>
                  <a:moveTo>
                    <a:pt x="1817" y="285"/>
                  </a:moveTo>
                  <a:cubicBezTo>
                    <a:pt x="1805" y="280"/>
                    <a:pt x="1805" y="280"/>
                    <a:pt x="1805" y="280"/>
                  </a:cubicBezTo>
                  <a:cubicBezTo>
                    <a:pt x="1821" y="274"/>
                    <a:pt x="1839" y="268"/>
                    <a:pt x="1858" y="263"/>
                  </a:cubicBezTo>
                  <a:cubicBezTo>
                    <a:pt x="1867" y="269"/>
                    <a:pt x="1867" y="269"/>
                    <a:pt x="1867" y="269"/>
                  </a:cubicBezTo>
                  <a:cubicBezTo>
                    <a:pt x="1849" y="274"/>
                    <a:pt x="1833" y="279"/>
                    <a:pt x="1817" y="285"/>
                  </a:cubicBezTo>
                  <a:moveTo>
                    <a:pt x="1905" y="261"/>
                  </a:moveTo>
                  <a:cubicBezTo>
                    <a:pt x="1898" y="254"/>
                    <a:pt x="1898" y="254"/>
                    <a:pt x="1898" y="254"/>
                  </a:cubicBezTo>
                  <a:cubicBezTo>
                    <a:pt x="1918" y="251"/>
                    <a:pt x="1940" y="248"/>
                    <a:pt x="1962" y="246"/>
                  </a:cubicBezTo>
                  <a:cubicBezTo>
                    <a:pt x="1966" y="253"/>
                    <a:pt x="1966" y="253"/>
                    <a:pt x="1966" y="253"/>
                  </a:cubicBezTo>
                  <a:cubicBezTo>
                    <a:pt x="1945" y="255"/>
                    <a:pt x="1925" y="257"/>
                    <a:pt x="1905" y="261"/>
                  </a:cubicBezTo>
                  <a:moveTo>
                    <a:pt x="2008" y="251"/>
                  </a:moveTo>
                  <a:cubicBezTo>
                    <a:pt x="2007" y="244"/>
                    <a:pt x="2007" y="244"/>
                    <a:pt x="2007" y="244"/>
                  </a:cubicBezTo>
                  <a:cubicBezTo>
                    <a:pt x="2013" y="243"/>
                    <a:pt x="2020" y="243"/>
                    <a:pt x="2026" y="243"/>
                  </a:cubicBezTo>
                  <a:cubicBezTo>
                    <a:pt x="2074" y="243"/>
                    <a:pt x="2074" y="243"/>
                    <a:pt x="2074" y="243"/>
                  </a:cubicBezTo>
                  <a:cubicBezTo>
                    <a:pt x="2074" y="251"/>
                    <a:pt x="2074" y="251"/>
                    <a:pt x="2074" y="251"/>
                  </a:cubicBezTo>
                  <a:cubicBezTo>
                    <a:pt x="2026" y="251"/>
                    <a:pt x="2026" y="251"/>
                    <a:pt x="2026" y="251"/>
                  </a:cubicBezTo>
                  <a:cubicBezTo>
                    <a:pt x="2020" y="251"/>
                    <a:pt x="2014" y="251"/>
                    <a:pt x="2008" y="251"/>
                  </a:cubicBezTo>
                  <a:moveTo>
                    <a:pt x="2118" y="251"/>
                  </a:moveTo>
                  <a:cubicBezTo>
                    <a:pt x="2118" y="243"/>
                    <a:pt x="2118" y="243"/>
                    <a:pt x="2118" y="243"/>
                  </a:cubicBezTo>
                  <a:cubicBezTo>
                    <a:pt x="2184" y="243"/>
                    <a:pt x="2184" y="243"/>
                    <a:pt x="2184" y="243"/>
                  </a:cubicBezTo>
                  <a:cubicBezTo>
                    <a:pt x="2184" y="250"/>
                    <a:pt x="2184" y="250"/>
                    <a:pt x="2184" y="250"/>
                  </a:cubicBezTo>
                  <a:cubicBezTo>
                    <a:pt x="2118" y="251"/>
                    <a:pt x="2118" y="251"/>
                    <a:pt x="2118" y="251"/>
                  </a:cubicBezTo>
                  <a:moveTo>
                    <a:pt x="2228" y="250"/>
                  </a:moveTo>
                  <a:cubicBezTo>
                    <a:pt x="2228" y="243"/>
                    <a:pt x="2228" y="243"/>
                    <a:pt x="2228" y="243"/>
                  </a:cubicBezTo>
                  <a:cubicBezTo>
                    <a:pt x="2294" y="243"/>
                    <a:pt x="2294" y="243"/>
                    <a:pt x="2294" y="243"/>
                  </a:cubicBezTo>
                  <a:cubicBezTo>
                    <a:pt x="2294" y="250"/>
                    <a:pt x="2294" y="250"/>
                    <a:pt x="2294" y="250"/>
                  </a:cubicBezTo>
                  <a:cubicBezTo>
                    <a:pt x="2228" y="250"/>
                    <a:pt x="2228" y="250"/>
                    <a:pt x="2228" y="250"/>
                  </a:cubicBezTo>
                  <a:moveTo>
                    <a:pt x="2339" y="250"/>
                  </a:moveTo>
                  <a:cubicBezTo>
                    <a:pt x="2339" y="243"/>
                    <a:pt x="2339" y="243"/>
                    <a:pt x="2339" y="243"/>
                  </a:cubicBezTo>
                  <a:cubicBezTo>
                    <a:pt x="2405" y="243"/>
                    <a:pt x="2405" y="243"/>
                    <a:pt x="2405" y="243"/>
                  </a:cubicBezTo>
                  <a:cubicBezTo>
                    <a:pt x="2405" y="250"/>
                    <a:pt x="2405" y="250"/>
                    <a:pt x="2405" y="250"/>
                  </a:cubicBezTo>
                  <a:cubicBezTo>
                    <a:pt x="2339" y="250"/>
                    <a:pt x="2339" y="250"/>
                    <a:pt x="2339" y="250"/>
                  </a:cubicBezTo>
                  <a:moveTo>
                    <a:pt x="2449" y="250"/>
                  </a:moveTo>
                  <a:cubicBezTo>
                    <a:pt x="2449" y="243"/>
                    <a:pt x="2449" y="243"/>
                    <a:pt x="2449" y="243"/>
                  </a:cubicBezTo>
                  <a:cubicBezTo>
                    <a:pt x="2515" y="243"/>
                    <a:pt x="2515" y="243"/>
                    <a:pt x="2515" y="243"/>
                  </a:cubicBezTo>
                  <a:cubicBezTo>
                    <a:pt x="2515" y="250"/>
                    <a:pt x="2515" y="250"/>
                    <a:pt x="2515" y="250"/>
                  </a:cubicBezTo>
                  <a:cubicBezTo>
                    <a:pt x="2449" y="250"/>
                    <a:pt x="2449" y="250"/>
                    <a:pt x="2449" y="250"/>
                  </a:cubicBezTo>
                  <a:moveTo>
                    <a:pt x="2559" y="250"/>
                  </a:moveTo>
                  <a:cubicBezTo>
                    <a:pt x="2559" y="243"/>
                    <a:pt x="2559" y="243"/>
                    <a:pt x="2559" y="243"/>
                  </a:cubicBezTo>
                  <a:cubicBezTo>
                    <a:pt x="2625" y="243"/>
                    <a:pt x="2625" y="243"/>
                    <a:pt x="2625" y="243"/>
                  </a:cubicBezTo>
                  <a:cubicBezTo>
                    <a:pt x="2625" y="250"/>
                    <a:pt x="2625" y="250"/>
                    <a:pt x="2625" y="250"/>
                  </a:cubicBezTo>
                  <a:cubicBezTo>
                    <a:pt x="2559" y="250"/>
                    <a:pt x="2559" y="250"/>
                    <a:pt x="2559" y="250"/>
                  </a:cubicBezTo>
                  <a:moveTo>
                    <a:pt x="2669" y="250"/>
                  </a:moveTo>
                  <a:cubicBezTo>
                    <a:pt x="2669" y="243"/>
                    <a:pt x="2669" y="243"/>
                    <a:pt x="2669" y="243"/>
                  </a:cubicBezTo>
                  <a:cubicBezTo>
                    <a:pt x="2735" y="243"/>
                    <a:pt x="2735" y="243"/>
                    <a:pt x="2735" y="243"/>
                  </a:cubicBezTo>
                  <a:cubicBezTo>
                    <a:pt x="2735" y="250"/>
                    <a:pt x="2735" y="250"/>
                    <a:pt x="2735" y="250"/>
                  </a:cubicBezTo>
                  <a:cubicBezTo>
                    <a:pt x="2669" y="250"/>
                    <a:pt x="2669" y="250"/>
                    <a:pt x="2669" y="250"/>
                  </a:cubicBezTo>
                  <a:moveTo>
                    <a:pt x="2780" y="250"/>
                  </a:moveTo>
                  <a:cubicBezTo>
                    <a:pt x="2779" y="243"/>
                    <a:pt x="2779" y="243"/>
                    <a:pt x="2779" y="243"/>
                  </a:cubicBezTo>
                  <a:cubicBezTo>
                    <a:pt x="2846" y="243"/>
                    <a:pt x="2846" y="243"/>
                    <a:pt x="2846" y="243"/>
                  </a:cubicBezTo>
                  <a:cubicBezTo>
                    <a:pt x="2846" y="250"/>
                    <a:pt x="2846" y="250"/>
                    <a:pt x="2846" y="250"/>
                  </a:cubicBezTo>
                  <a:cubicBezTo>
                    <a:pt x="2780" y="250"/>
                    <a:pt x="2780" y="250"/>
                    <a:pt x="2780" y="250"/>
                  </a:cubicBezTo>
                  <a:moveTo>
                    <a:pt x="2890" y="250"/>
                  </a:moveTo>
                  <a:cubicBezTo>
                    <a:pt x="2890" y="243"/>
                    <a:pt x="2890" y="243"/>
                    <a:pt x="2890" y="243"/>
                  </a:cubicBezTo>
                  <a:cubicBezTo>
                    <a:pt x="2956" y="243"/>
                    <a:pt x="2956" y="243"/>
                    <a:pt x="2956" y="243"/>
                  </a:cubicBezTo>
                  <a:cubicBezTo>
                    <a:pt x="2956" y="250"/>
                    <a:pt x="2956" y="250"/>
                    <a:pt x="2956" y="250"/>
                  </a:cubicBezTo>
                  <a:cubicBezTo>
                    <a:pt x="2890" y="250"/>
                    <a:pt x="2890" y="250"/>
                    <a:pt x="2890" y="250"/>
                  </a:cubicBezTo>
                  <a:moveTo>
                    <a:pt x="3000" y="250"/>
                  </a:moveTo>
                  <a:cubicBezTo>
                    <a:pt x="3000" y="243"/>
                    <a:pt x="3000" y="243"/>
                    <a:pt x="3000" y="243"/>
                  </a:cubicBezTo>
                  <a:cubicBezTo>
                    <a:pt x="3066" y="243"/>
                    <a:pt x="3066" y="243"/>
                    <a:pt x="3066" y="243"/>
                  </a:cubicBezTo>
                  <a:cubicBezTo>
                    <a:pt x="3066" y="250"/>
                    <a:pt x="3066" y="250"/>
                    <a:pt x="3066" y="250"/>
                  </a:cubicBezTo>
                  <a:cubicBezTo>
                    <a:pt x="3000" y="250"/>
                    <a:pt x="3000" y="250"/>
                    <a:pt x="3000" y="250"/>
                  </a:cubicBezTo>
                  <a:moveTo>
                    <a:pt x="3110" y="250"/>
                  </a:moveTo>
                  <a:cubicBezTo>
                    <a:pt x="3110" y="243"/>
                    <a:pt x="3110" y="243"/>
                    <a:pt x="3110" y="243"/>
                  </a:cubicBezTo>
                  <a:cubicBezTo>
                    <a:pt x="3152" y="243"/>
                    <a:pt x="3152" y="243"/>
                    <a:pt x="3152" y="243"/>
                  </a:cubicBezTo>
                  <a:cubicBezTo>
                    <a:pt x="3160" y="243"/>
                    <a:pt x="3168" y="243"/>
                    <a:pt x="3176" y="243"/>
                  </a:cubicBezTo>
                  <a:cubicBezTo>
                    <a:pt x="3177" y="250"/>
                    <a:pt x="3177" y="250"/>
                    <a:pt x="3177" y="250"/>
                  </a:cubicBezTo>
                  <a:cubicBezTo>
                    <a:pt x="3169" y="250"/>
                    <a:pt x="3161" y="250"/>
                    <a:pt x="3152" y="250"/>
                  </a:cubicBezTo>
                  <a:cubicBezTo>
                    <a:pt x="3110" y="250"/>
                    <a:pt x="3110" y="250"/>
                    <a:pt x="3110" y="250"/>
                  </a:cubicBezTo>
                  <a:moveTo>
                    <a:pt x="3222" y="247"/>
                  </a:moveTo>
                  <a:cubicBezTo>
                    <a:pt x="3218" y="240"/>
                    <a:pt x="3218" y="240"/>
                    <a:pt x="3218" y="240"/>
                  </a:cubicBezTo>
                  <a:cubicBezTo>
                    <a:pt x="3239" y="238"/>
                    <a:pt x="3259" y="235"/>
                    <a:pt x="3278" y="231"/>
                  </a:cubicBezTo>
                  <a:cubicBezTo>
                    <a:pt x="3286" y="238"/>
                    <a:pt x="3286" y="238"/>
                    <a:pt x="3286" y="238"/>
                  </a:cubicBezTo>
                  <a:cubicBezTo>
                    <a:pt x="3266" y="242"/>
                    <a:pt x="3244" y="245"/>
                    <a:pt x="3222" y="247"/>
                  </a:cubicBezTo>
                  <a:moveTo>
                    <a:pt x="3325" y="229"/>
                  </a:moveTo>
                  <a:cubicBezTo>
                    <a:pt x="3316" y="223"/>
                    <a:pt x="3316" y="223"/>
                    <a:pt x="3316" y="223"/>
                  </a:cubicBezTo>
                  <a:cubicBezTo>
                    <a:pt x="3333" y="218"/>
                    <a:pt x="3350" y="212"/>
                    <a:pt x="3365" y="206"/>
                  </a:cubicBezTo>
                  <a:cubicBezTo>
                    <a:pt x="3377" y="211"/>
                    <a:pt x="3377" y="211"/>
                    <a:pt x="3377" y="211"/>
                  </a:cubicBezTo>
                  <a:cubicBezTo>
                    <a:pt x="3362" y="218"/>
                    <a:pt x="3344" y="224"/>
                    <a:pt x="3325" y="229"/>
                  </a:cubicBezTo>
                  <a:moveTo>
                    <a:pt x="3406" y="197"/>
                  </a:moveTo>
                  <a:cubicBezTo>
                    <a:pt x="3392" y="193"/>
                    <a:pt x="3392" y="193"/>
                    <a:pt x="3392" y="193"/>
                  </a:cubicBezTo>
                  <a:cubicBezTo>
                    <a:pt x="3404" y="186"/>
                    <a:pt x="3415" y="178"/>
                    <a:pt x="3423" y="170"/>
                  </a:cubicBezTo>
                  <a:cubicBezTo>
                    <a:pt x="3439" y="173"/>
                    <a:pt x="3439" y="173"/>
                    <a:pt x="3439" y="173"/>
                  </a:cubicBezTo>
                  <a:cubicBezTo>
                    <a:pt x="3430" y="181"/>
                    <a:pt x="3419" y="189"/>
                    <a:pt x="3406" y="197"/>
                  </a:cubicBezTo>
                  <a:moveTo>
                    <a:pt x="3454" y="156"/>
                  </a:moveTo>
                  <a:cubicBezTo>
                    <a:pt x="3437" y="154"/>
                    <a:pt x="3437" y="154"/>
                    <a:pt x="3437" y="154"/>
                  </a:cubicBezTo>
                  <a:cubicBezTo>
                    <a:pt x="3442" y="145"/>
                    <a:pt x="3445" y="137"/>
                    <a:pt x="3446" y="128"/>
                  </a:cubicBezTo>
                  <a:cubicBezTo>
                    <a:pt x="3463" y="128"/>
                    <a:pt x="3463" y="128"/>
                    <a:pt x="3463" y="128"/>
                  </a:cubicBezTo>
                  <a:cubicBezTo>
                    <a:pt x="3463" y="138"/>
                    <a:pt x="3459" y="147"/>
                    <a:pt x="3454" y="156"/>
                  </a:cubicBezTo>
                  <a:moveTo>
                    <a:pt x="3444" y="111"/>
                  </a:moveTo>
                  <a:cubicBezTo>
                    <a:pt x="3442" y="102"/>
                    <a:pt x="3437" y="94"/>
                    <a:pt x="3430" y="86"/>
                  </a:cubicBezTo>
                  <a:cubicBezTo>
                    <a:pt x="3447" y="83"/>
                    <a:pt x="3447" y="83"/>
                    <a:pt x="3447" y="83"/>
                  </a:cubicBezTo>
                  <a:cubicBezTo>
                    <a:pt x="3454" y="92"/>
                    <a:pt x="3459" y="101"/>
                    <a:pt x="3462" y="110"/>
                  </a:cubicBezTo>
                  <a:cubicBezTo>
                    <a:pt x="3444" y="111"/>
                    <a:pt x="3444" y="111"/>
                    <a:pt x="3444" y="111"/>
                  </a:cubicBezTo>
                  <a:moveTo>
                    <a:pt x="3413" y="70"/>
                  </a:moveTo>
                  <a:cubicBezTo>
                    <a:pt x="3403" y="62"/>
                    <a:pt x="3392" y="55"/>
                    <a:pt x="3378" y="48"/>
                  </a:cubicBezTo>
                  <a:cubicBezTo>
                    <a:pt x="3391" y="44"/>
                    <a:pt x="3391" y="44"/>
                    <a:pt x="3391" y="44"/>
                  </a:cubicBezTo>
                  <a:cubicBezTo>
                    <a:pt x="3406" y="51"/>
                    <a:pt x="3419" y="58"/>
                    <a:pt x="3429" y="66"/>
                  </a:cubicBezTo>
                  <a:cubicBezTo>
                    <a:pt x="3413" y="70"/>
                    <a:pt x="3413" y="70"/>
                    <a:pt x="3413" y="70"/>
                  </a:cubicBezTo>
                  <a:moveTo>
                    <a:pt x="3348" y="36"/>
                  </a:moveTo>
                  <a:cubicBezTo>
                    <a:pt x="3332" y="30"/>
                    <a:pt x="3315" y="25"/>
                    <a:pt x="3296" y="21"/>
                  </a:cubicBezTo>
                  <a:cubicBezTo>
                    <a:pt x="3305" y="14"/>
                    <a:pt x="3305" y="14"/>
                    <a:pt x="3305" y="14"/>
                  </a:cubicBezTo>
                  <a:cubicBezTo>
                    <a:pt x="3324" y="19"/>
                    <a:pt x="3343" y="24"/>
                    <a:pt x="3360" y="30"/>
                  </a:cubicBezTo>
                  <a:cubicBezTo>
                    <a:pt x="3348" y="36"/>
                    <a:pt x="3348" y="36"/>
                    <a:pt x="3348" y="36"/>
                  </a:cubicBezTo>
                  <a:moveTo>
                    <a:pt x="3257" y="13"/>
                  </a:moveTo>
                  <a:cubicBezTo>
                    <a:pt x="3237" y="10"/>
                    <a:pt x="3217" y="8"/>
                    <a:pt x="3195" y="7"/>
                  </a:cubicBezTo>
                  <a:cubicBezTo>
                    <a:pt x="3198" y="0"/>
                    <a:pt x="3198" y="0"/>
                    <a:pt x="3198" y="0"/>
                  </a:cubicBezTo>
                  <a:cubicBezTo>
                    <a:pt x="3220" y="1"/>
                    <a:pt x="3243" y="3"/>
                    <a:pt x="3264" y="7"/>
                  </a:cubicBezTo>
                  <a:cubicBezTo>
                    <a:pt x="3257" y="13"/>
                    <a:pt x="3257" y="13"/>
                    <a:pt x="3257" y="13"/>
                  </a:cubicBezTo>
                  <a:moveTo>
                    <a:pt x="3152" y="8"/>
                  </a:moveTo>
                  <a:cubicBezTo>
                    <a:pt x="3084" y="8"/>
                    <a:pt x="3084" y="8"/>
                    <a:pt x="3084" y="8"/>
                  </a:cubicBezTo>
                  <a:cubicBezTo>
                    <a:pt x="3084" y="0"/>
                    <a:pt x="3084" y="0"/>
                    <a:pt x="3084" y="0"/>
                  </a:cubicBezTo>
                  <a:cubicBezTo>
                    <a:pt x="3152" y="0"/>
                    <a:pt x="3152" y="0"/>
                    <a:pt x="3152" y="0"/>
                  </a:cubicBezTo>
                  <a:cubicBezTo>
                    <a:pt x="3152" y="8"/>
                    <a:pt x="3152" y="8"/>
                    <a:pt x="3152" y="8"/>
                  </a:cubicBezTo>
                  <a:moveTo>
                    <a:pt x="3040" y="8"/>
                  </a:moveTo>
                  <a:cubicBezTo>
                    <a:pt x="2976" y="8"/>
                    <a:pt x="2976" y="8"/>
                    <a:pt x="2976" y="8"/>
                  </a:cubicBezTo>
                  <a:cubicBezTo>
                    <a:pt x="2976" y="0"/>
                    <a:pt x="2976" y="0"/>
                    <a:pt x="2976" y="0"/>
                  </a:cubicBezTo>
                  <a:cubicBezTo>
                    <a:pt x="3040" y="0"/>
                    <a:pt x="3040" y="0"/>
                    <a:pt x="3040" y="0"/>
                  </a:cubicBezTo>
                  <a:cubicBezTo>
                    <a:pt x="3040" y="8"/>
                    <a:pt x="3040" y="8"/>
                    <a:pt x="3040" y="8"/>
                  </a:cubicBezTo>
                  <a:moveTo>
                    <a:pt x="2932" y="8"/>
                  </a:moveTo>
                  <a:cubicBezTo>
                    <a:pt x="2864" y="8"/>
                    <a:pt x="2864" y="8"/>
                    <a:pt x="2864" y="8"/>
                  </a:cubicBezTo>
                  <a:cubicBezTo>
                    <a:pt x="2864" y="0"/>
                    <a:pt x="2864" y="0"/>
                    <a:pt x="2864" y="0"/>
                  </a:cubicBezTo>
                  <a:cubicBezTo>
                    <a:pt x="2932" y="0"/>
                    <a:pt x="2932" y="0"/>
                    <a:pt x="2932" y="0"/>
                  </a:cubicBezTo>
                  <a:cubicBezTo>
                    <a:pt x="2932" y="8"/>
                    <a:pt x="2932" y="8"/>
                    <a:pt x="2932" y="8"/>
                  </a:cubicBezTo>
                  <a:moveTo>
                    <a:pt x="2820" y="8"/>
                  </a:moveTo>
                  <a:cubicBezTo>
                    <a:pt x="2760" y="8"/>
                    <a:pt x="2760" y="8"/>
                    <a:pt x="2760" y="8"/>
                  </a:cubicBezTo>
                  <a:cubicBezTo>
                    <a:pt x="2760" y="0"/>
                    <a:pt x="2760" y="0"/>
                    <a:pt x="2760" y="0"/>
                  </a:cubicBezTo>
                  <a:cubicBezTo>
                    <a:pt x="2820" y="0"/>
                    <a:pt x="2820" y="0"/>
                    <a:pt x="2820" y="0"/>
                  </a:cubicBezTo>
                  <a:cubicBezTo>
                    <a:pt x="2820" y="8"/>
                    <a:pt x="2820" y="8"/>
                    <a:pt x="2820" y="8"/>
                  </a:cubicBezTo>
                  <a:moveTo>
                    <a:pt x="2712" y="8"/>
                  </a:moveTo>
                  <a:cubicBezTo>
                    <a:pt x="2644" y="8"/>
                    <a:pt x="2644" y="8"/>
                    <a:pt x="2644" y="8"/>
                  </a:cubicBezTo>
                  <a:cubicBezTo>
                    <a:pt x="2644" y="0"/>
                    <a:pt x="2644" y="0"/>
                    <a:pt x="2644" y="0"/>
                  </a:cubicBezTo>
                  <a:cubicBezTo>
                    <a:pt x="2712" y="0"/>
                    <a:pt x="2712" y="0"/>
                    <a:pt x="2712" y="0"/>
                  </a:cubicBezTo>
                  <a:cubicBezTo>
                    <a:pt x="2712" y="8"/>
                    <a:pt x="2712" y="8"/>
                    <a:pt x="2712" y="8"/>
                  </a:cubicBezTo>
                  <a:moveTo>
                    <a:pt x="2600" y="8"/>
                  </a:moveTo>
                  <a:cubicBezTo>
                    <a:pt x="2532" y="8"/>
                    <a:pt x="2532" y="8"/>
                    <a:pt x="2532" y="8"/>
                  </a:cubicBezTo>
                  <a:cubicBezTo>
                    <a:pt x="2532" y="0"/>
                    <a:pt x="2532" y="0"/>
                    <a:pt x="2532" y="0"/>
                  </a:cubicBezTo>
                  <a:cubicBezTo>
                    <a:pt x="2600" y="0"/>
                    <a:pt x="2600" y="0"/>
                    <a:pt x="2600" y="0"/>
                  </a:cubicBezTo>
                  <a:cubicBezTo>
                    <a:pt x="2600" y="8"/>
                    <a:pt x="2600" y="8"/>
                    <a:pt x="2600" y="8"/>
                  </a:cubicBezTo>
                  <a:moveTo>
                    <a:pt x="2492" y="8"/>
                  </a:moveTo>
                  <a:cubicBezTo>
                    <a:pt x="2428" y="8"/>
                    <a:pt x="2428" y="8"/>
                    <a:pt x="2428" y="8"/>
                  </a:cubicBezTo>
                  <a:cubicBezTo>
                    <a:pt x="2428" y="0"/>
                    <a:pt x="2428" y="0"/>
                    <a:pt x="2428" y="0"/>
                  </a:cubicBezTo>
                  <a:cubicBezTo>
                    <a:pt x="2492" y="0"/>
                    <a:pt x="2492" y="0"/>
                    <a:pt x="2492" y="0"/>
                  </a:cubicBezTo>
                  <a:cubicBezTo>
                    <a:pt x="2492" y="8"/>
                    <a:pt x="2492" y="8"/>
                    <a:pt x="2492" y="8"/>
                  </a:cubicBezTo>
                  <a:moveTo>
                    <a:pt x="2380" y="8"/>
                  </a:moveTo>
                  <a:cubicBezTo>
                    <a:pt x="2312" y="8"/>
                    <a:pt x="2312" y="8"/>
                    <a:pt x="2312" y="8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80" y="8"/>
                    <a:pt x="2380" y="8"/>
                    <a:pt x="2380" y="8"/>
                  </a:cubicBezTo>
                  <a:moveTo>
                    <a:pt x="2268" y="8"/>
                  </a:moveTo>
                  <a:cubicBezTo>
                    <a:pt x="2208" y="8"/>
                    <a:pt x="2208" y="8"/>
                    <a:pt x="2208" y="8"/>
                  </a:cubicBezTo>
                  <a:cubicBezTo>
                    <a:pt x="2208" y="0"/>
                    <a:pt x="2208" y="0"/>
                    <a:pt x="2208" y="0"/>
                  </a:cubicBezTo>
                  <a:cubicBezTo>
                    <a:pt x="2268" y="0"/>
                    <a:pt x="2268" y="0"/>
                    <a:pt x="2268" y="0"/>
                  </a:cubicBezTo>
                  <a:cubicBezTo>
                    <a:pt x="2268" y="8"/>
                    <a:pt x="2268" y="8"/>
                    <a:pt x="2268" y="8"/>
                  </a:cubicBezTo>
                  <a:moveTo>
                    <a:pt x="2160" y="8"/>
                  </a:moveTo>
                  <a:cubicBezTo>
                    <a:pt x="2096" y="8"/>
                    <a:pt x="2096" y="8"/>
                    <a:pt x="2096" y="8"/>
                  </a:cubicBezTo>
                  <a:cubicBezTo>
                    <a:pt x="2096" y="0"/>
                    <a:pt x="2096" y="0"/>
                    <a:pt x="2096" y="0"/>
                  </a:cubicBezTo>
                  <a:cubicBezTo>
                    <a:pt x="2160" y="0"/>
                    <a:pt x="2160" y="0"/>
                    <a:pt x="2160" y="0"/>
                  </a:cubicBezTo>
                  <a:cubicBezTo>
                    <a:pt x="2160" y="8"/>
                    <a:pt x="2160" y="8"/>
                    <a:pt x="2160" y="8"/>
                  </a:cubicBezTo>
                  <a:moveTo>
                    <a:pt x="2048" y="8"/>
                  </a:moveTo>
                  <a:cubicBezTo>
                    <a:pt x="1980" y="8"/>
                    <a:pt x="1980" y="8"/>
                    <a:pt x="1980" y="8"/>
                  </a:cubicBezTo>
                  <a:cubicBezTo>
                    <a:pt x="1980" y="0"/>
                    <a:pt x="1980" y="0"/>
                    <a:pt x="1980" y="0"/>
                  </a:cubicBezTo>
                  <a:cubicBezTo>
                    <a:pt x="2048" y="0"/>
                    <a:pt x="2048" y="0"/>
                    <a:pt x="2048" y="0"/>
                  </a:cubicBezTo>
                  <a:cubicBezTo>
                    <a:pt x="2048" y="8"/>
                    <a:pt x="2048" y="8"/>
                    <a:pt x="2048" y="8"/>
                  </a:cubicBezTo>
                  <a:moveTo>
                    <a:pt x="1944" y="8"/>
                  </a:moveTo>
                  <a:cubicBezTo>
                    <a:pt x="1876" y="8"/>
                    <a:pt x="1876" y="8"/>
                    <a:pt x="1876" y="8"/>
                  </a:cubicBezTo>
                  <a:cubicBezTo>
                    <a:pt x="1876" y="0"/>
                    <a:pt x="1876" y="0"/>
                    <a:pt x="1876" y="0"/>
                  </a:cubicBezTo>
                  <a:cubicBezTo>
                    <a:pt x="1944" y="0"/>
                    <a:pt x="1944" y="0"/>
                    <a:pt x="1944" y="0"/>
                  </a:cubicBezTo>
                  <a:cubicBezTo>
                    <a:pt x="1944" y="8"/>
                    <a:pt x="1944" y="8"/>
                    <a:pt x="1944" y="8"/>
                  </a:cubicBezTo>
                  <a:moveTo>
                    <a:pt x="1828" y="8"/>
                  </a:moveTo>
                  <a:cubicBezTo>
                    <a:pt x="1760" y="8"/>
                    <a:pt x="1760" y="8"/>
                    <a:pt x="1760" y="8"/>
                  </a:cubicBezTo>
                  <a:cubicBezTo>
                    <a:pt x="1760" y="0"/>
                    <a:pt x="1760" y="0"/>
                    <a:pt x="1760" y="0"/>
                  </a:cubicBezTo>
                  <a:cubicBezTo>
                    <a:pt x="1828" y="0"/>
                    <a:pt x="1828" y="0"/>
                    <a:pt x="1828" y="0"/>
                  </a:cubicBezTo>
                  <a:cubicBezTo>
                    <a:pt x="1828" y="8"/>
                    <a:pt x="1828" y="8"/>
                    <a:pt x="1828" y="8"/>
                  </a:cubicBezTo>
                  <a:moveTo>
                    <a:pt x="1716" y="8"/>
                  </a:moveTo>
                  <a:cubicBezTo>
                    <a:pt x="1656" y="8"/>
                    <a:pt x="1656" y="8"/>
                    <a:pt x="1656" y="8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716" y="0"/>
                    <a:pt x="1716" y="0"/>
                    <a:pt x="1716" y="0"/>
                  </a:cubicBezTo>
                  <a:cubicBezTo>
                    <a:pt x="1716" y="8"/>
                    <a:pt x="1716" y="8"/>
                    <a:pt x="1716" y="8"/>
                  </a:cubicBezTo>
                  <a:moveTo>
                    <a:pt x="1608" y="8"/>
                  </a:moveTo>
                  <a:cubicBezTo>
                    <a:pt x="1544" y="8"/>
                    <a:pt x="1544" y="8"/>
                    <a:pt x="1544" y="8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608" y="0"/>
                    <a:pt x="1608" y="0"/>
                    <a:pt x="1608" y="0"/>
                  </a:cubicBezTo>
                  <a:cubicBezTo>
                    <a:pt x="1608" y="8"/>
                    <a:pt x="1608" y="8"/>
                    <a:pt x="1608" y="8"/>
                  </a:cubicBezTo>
                  <a:moveTo>
                    <a:pt x="1496" y="8"/>
                  </a:moveTo>
                  <a:cubicBezTo>
                    <a:pt x="1436" y="8"/>
                    <a:pt x="1436" y="8"/>
                    <a:pt x="1436" y="8"/>
                  </a:cubicBezTo>
                  <a:cubicBezTo>
                    <a:pt x="1436" y="0"/>
                    <a:pt x="1436" y="0"/>
                    <a:pt x="1436" y="0"/>
                  </a:cubicBezTo>
                  <a:cubicBezTo>
                    <a:pt x="1496" y="0"/>
                    <a:pt x="1496" y="0"/>
                    <a:pt x="1496" y="0"/>
                  </a:cubicBezTo>
                  <a:cubicBezTo>
                    <a:pt x="1496" y="8"/>
                    <a:pt x="1496" y="8"/>
                    <a:pt x="1496" y="8"/>
                  </a:cubicBezTo>
                  <a:moveTo>
                    <a:pt x="1392" y="8"/>
                  </a:moveTo>
                  <a:cubicBezTo>
                    <a:pt x="1324" y="8"/>
                    <a:pt x="1324" y="8"/>
                    <a:pt x="1324" y="8"/>
                  </a:cubicBezTo>
                  <a:cubicBezTo>
                    <a:pt x="1324" y="0"/>
                    <a:pt x="1324" y="0"/>
                    <a:pt x="1324" y="0"/>
                  </a:cubicBezTo>
                  <a:cubicBezTo>
                    <a:pt x="1392" y="0"/>
                    <a:pt x="1392" y="0"/>
                    <a:pt x="1392" y="0"/>
                  </a:cubicBezTo>
                  <a:cubicBezTo>
                    <a:pt x="1392" y="8"/>
                    <a:pt x="1392" y="8"/>
                    <a:pt x="1392" y="8"/>
                  </a:cubicBezTo>
                  <a:moveTo>
                    <a:pt x="1276" y="8"/>
                  </a:moveTo>
                  <a:cubicBezTo>
                    <a:pt x="1212" y="8"/>
                    <a:pt x="1212" y="8"/>
                    <a:pt x="1212" y="8"/>
                  </a:cubicBezTo>
                  <a:cubicBezTo>
                    <a:pt x="1212" y="0"/>
                    <a:pt x="1212" y="0"/>
                    <a:pt x="1212" y="0"/>
                  </a:cubicBezTo>
                  <a:cubicBezTo>
                    <a:pt x="1276" y="0"/>
                    <a:pt x="1276" y="0"/>
                    <a:pt x="1276" y="0"/>
                  </a:cubicBezTo>
                  <a:cubicBezTo>
                    <a:pt x="1276" y="8"/>
                    <a:pt x="1276" y="8"/>
                    <a:pt x="1276" y="8"/>
                  </a:cubicBezTo>
                  <a:moveTo>
                    <a:pt x="1172" y="8"/>
                  </a:moveTo>
                  <a:cubicBezTo>
                    <a:pt x="1104" y="8"/>
                    <a:pt x="1104" y="8"/>
                    <a:pt x="1104" y="8"/>
                  </a:cubicBezTo>
                  <a:cubicBezTo>
                    <a:pt x="1104" y="0"/>
                    <a:pt x="1104" y="0"/>
                    <a:pt x="1104" y="0"/>
                  </a:cubicBezTo>
                  <a:cubicBezTo>
                    <a:pt x="1172" y="0"/>
                    <a:pt x="1172" y="0"/>
                    <a:pt x="1172" y="0"/>
                  </a:cubicBezTo>
                  <a:cubicBezTo>
                    <a:pt x="1172" y="8"/>
                    <a:pt x="1172" y="8"/>
                    <a:pt x="1172" y="8"/>
                  </a:cubicBezTo>
                  <a:moveTo>
                    <a:pt x="1060" y="8"/>
                  </a:moveTo>
                  <a:cubicBezTo>
                    <a:pt x="992" y="8"/>
                    <a:pt x="992" y="8"/>
                    <a:pt x="992" y="8"/>
                  </a:cubicBezTo>
                  <a:cubicBezTo>
                    <a:pt x="992" y="0"/>
                    <a:pt x="992" y="0"/>
                    <a:pt x="992" y="0"/>
                  </a:cubicBezTo>
                  <a:cubicBezTo>
                    <a:pt x="1060" y="0"/>
                    <a:pt x="1060" y="0"/>
                    <a:pt x="1060" y="0"/>
                  </a:cubicBezTo>
                  <a:cubicBezTo>
                    <a:pt x="1060" y="8"/>
                    <a:pt x="1060" y="8"/>
                    <a:pt x="1060" y="8"/>
                  </a:cubicBezTo>
                  <a:moveTo>
                    <a:pt x="944" y="8"/>
                  </a:moveTo>
                  <a:cubicBezTo>
                    <a:pt x="884" y="8"/>
                    <a:pt x="884" y="8"/>
                    <a:pt x="884" y="8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944" y="0"/>
                    <a:pt x="944" y="0"/>
                    <a:pt x="944" y="0"/>
                  </a:cubicBezTo>
                  <a:cubicBezTo>
                    <a:pt x="944" y="8"/>
                    <a:pt x="944" y="8"/>
                    <a:pt x="944" y="8"/>
                  </a:cubicBezTo>
                  <a:moveTo>
                    <a:pt x="840" y="8"/>
                  </a:moveTo>
                  <a:cubicBezTo>
                    <a:pt x="772" y="8"/>
                    <a:pt x="772" y="8"/>
                    <a:pt x="772" y="8"/>
                  </a:cubicBezTo>
                  <a:cubicBezTo>
                    <a:pt x="772" y="0"/>
                    <a:pt x="772" y="0"/>
                    <a:pt x="772" y="0"/>
                  </a:cubicBezTo>
                  <a:cubicBezTo>
                    <a:pt x="840" y="0"/>
                    <a:pt x="840" y="0"/>
                    <a:pt x="840" y="0"/>
                  </a:cubicBezTo>
                  <a:cubicBezTo>
                    <a:pt x="840" y="8"/>
                    <a:pt x="840" y="8"/>
                    <a:pt x="840" y="8"/>
                  </a:cubicBezTo>
                  <a:moveTo>
                    <a:pt x="728" y="8"/>
                  </a:moveTo>
                  <a:cubicBezTo>
                    <a:pt x="660" y="8"/>
                    <a:pt x="660" y="8"/>
                    <a:pt x="660" y="8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8" y="8"/>
                    <a:pt x="728" y="8"/>
                    <a:pt x="728" y="8"/>
                  </a:cubicBezTo>
                  <a:moveTo>
                    <a:pt x="620" y="8"/>
                  </a:moveTo>
                  <a:cubicBezTo>
                    <a:pt x="552" y="8"/>
                    <a:pt x="552" y="8"/>
                    <a:pt x="552" y="8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620" y="0"/>
                    <a:pt x="620" y="0"/>
                    <a:pt x="620" y="0"/>
                  </a:cubicBezTo>
                  <a:cubicBezTo>
                    <a:pt x="620" y="8"/>
                    <a:pt x="620" y="8"/>
                    <a:pt x="620" y="8"/>
                  </a:cubicBezTo>
                  <a:moveTo>
                    <a:pt x="508" y="8"/>
                  </a:moveTo>
                  <a:cubicBezTo>
                    <a:pt x="440" y="8"/>
                    <a:pt x="440" y="8"/>
                    <a:pt x="440" y="8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08" y="8"/>
                    <a:pt x="508" y="8"/>
                    <a:pt x="508" y="8"/>
                  </a:cubicBezTo>
                  <a:moveTo>
                    <a:pt x="396" y="8"/>
                  </a:moveTo>
                  <a:cubicBezTo>
                    <a:pt x="332" y="8"/>
                    <a:pt x="332" y="8"/>
                    <a:pt x="332" y="8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96" y="8"/>
                    <a:pt x="396" y="8"/>
                    <a:pt x="396" y="8"/>
                  </a:cubicBezTo>
                  <a:moveTo>
                    <a:pt x="288" y="8"/>
                  </a:moveTo>
                  <a:cubicBezTo>
                    <a:pt x="220" y="8"/>
                    <a:pt x="220" y="8"/>
                    <a:pt x="220" y="8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8"/>
                    <a:pt x="288" y="8"/>
                    <a:pt x="288" y="8"/>
                  </a:cubicBezTo>
                  <a:moveTo>
                    <a:pt x="176" y="8"/>
                  </a:moveTo>
                  <a:cubicBezTo>
                    <a:pt x="112" y="8"/>
                    <a:pt x="112" y="8"/>
                    <a:pt x="112" y="8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8"/>
                    <a:pt x="176" y="8"/>
                    <a:pt x="176" y="8"/>
                  </a:cubicBezTo>
                  <a:moveTo>
                    <a:pt x="6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8"/>
                    <a:pt x="68" y="8"/>
                    <a:pt x="68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14" name="Freeform 28"/>
          <p:cNvSpPr>
            <a:spLocks/>
          </p:cNvSpPr>
          <p:nvPr/>
        </p:nvSpPr>
        <p:spPr bwMode="auto">
          <a:xfrm>
            <a:off x="475412" y="5964781"/>
            <a:ext cx="1211483" cy="436368"/>
          </a:xfrm>
          <a:custGeom>
            <a:avLst/>
            <a:gdLst>
              <a:gd name="T0" fmla="*/ 0 w 456"/>
              <a:gd name="T1" fmla="*/ 164 h 164"/>
              <a:gd name="T2" fmla="*/ 251 w 456"/>
              <a:gd name="T3" fmla="*/ 164 h 164"/>
              <a:gd name="T4" fmla="*/ 278 w 456"/>
              <a:gd name="T5" fmla="*/ 85 h 164"/>
              <a:gd name="T6" fmla="*/ 456 w 456"/>
              <a:gd name="T7" fmla="*/ 46 h 164"/>
              <a:gd name="T8" fmla="*/ 437 w 456"/>
              <a:gd name="T9" fmla="*/ 26 h 164"/>
              <a:gd name="T10" fmla="*/ 0 w 456"/>
              <a:gd name="T11" fmla="*/ 132 h 164"/>
              <a:gd name="T12" fmla="*/ 0 w 456"/>
              <a:gd name="T13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164">
                <a:moveTo>
                  <a:pt x="0" y="164"/>
                </a:moveTo>
                <a:cubicBezTo>
                  <a:pt x="251" y="164"/>
                  <a:pt x="251" y="164"/>
                  <a:pt x="251" y="164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456" y="46"/>
                  <a:pt x="456" y="46"/>
                  <a:pt x="456" y="46"/>
                </a:cubicBezTo>
                <a:cubicBezTo>
                  <a:pt x="437" y="26"/>
                  <a:pt x="437" y="26"/>
                  <a:pt x="437" y="26"/>
                </a:cubicBezTo>
                <a:cubicBezTo>
                  <a:pt x="437" y="26"/>
                  <a:pt x="60" y="0"/>
                  <a:pt x="0" y="132"/>
                </a:cubicBezTo>
                <a:lnTo>
                  <a:pt x="0" y="164"/>
                </a:lnTo>
                <a:close/>
              </a:path>
            </a:pathLst>
          </a:custGeom>
          <a:solidFill>
            <a:srgbClr val="DED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5" name="Freeform 29"/>
          <p:cNvSpPr>
            <a:spLocks/>
          </p:cNvSpPr>
          <p:nvPr/>
        </p:nvSpPr>
        <p:spPr bwMode="auto">
          <a:xfrm>
            <a:off x="3854092" y="5210166"/>
            <a:ext cx="1152910" cy="988906"/>
          </a:xfrm>
          <a:custGeom>
            <a:avLst/>
            <a:gdLst>
              <a:gd name="T0" fmla="*/ 4 w 434"/>
              <a:gd name="T1" fmla="*/ 0 h 372"/>
              <a:gd name="T2" fmla="*/ 0 w 434"/>
              <a:gd name="T3" fmla="*/ 0 h 372"/>
              <a:gd name="T4" fmla="*/ 0 w 434"/>
              <a:gd name="T5" fmla="*/ 60 h 372"/>
              <a:gd name="T6" fmla="*/ 4 w 434"/>
              <a:gd name="T7" fmla="*/ 60 h 372"/>
              <a:gd name="T8" fmla="*/ 313 w 434"/>
              <a:gd name="T9" fmla="*/ 184 h 372"/>
              <a:gd name="T10" fmla="*/ 4 w 434"/>
              <a:gd name="T11" fmla="*/ 308 h 372"/>
              <a:gd name="T12" fmla="*/ 0 w 434"/>
              <a:gd name="T13" fmla="*/ 308 h 372"/>
              <a:gd name="T14" fmla="*/ 0 w 434"/>
              <a:gd name="T15" fmla="*/ 372 h 372"/>
              <a:gd name="T16" fmla="*/ 4 w 434"/>
              <a:gd name="T17" fmla="*/ 372 h 372"/>
              <a:gd name="T18" fmla="*/ 434 w 434"/>
              <a:gd name="T19" fmla="*/ 174 h 372"/>
              <a:gd name="T20" fmla="*/ 4 w 434"/>
              <a:gd name="T21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4" h="372">
                <a:moveTo>
                  <a:pt x="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0"/>
                  <a:pt x="0" y="60"/>
                  <a:pt x="0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174" y="60"/>
                  <a:pt x="313" y="116"/>
                  <a:pt x="313" y="184"/>
                </a:cubicBezTo>
                <a:cubicBezTo>
                  <a:pt x="313" y="252"/>
                  <a:pt x="174" y="308"/>
                  <a:pt x="4" y="308"/>
                </a:cubicBezTo>
                <a:cubicBezTo>
                  <a:pt x="0" y="308"/>
                  <a:pt x="0" y="308"/>
                  <a:pt x="0" y="308"/>
                </a:cubicBezTo>
                <a:cubicBezTo>
                  <a:pt x="0" y="372"/>
                  <a:pt x="0" y="372"/>
                  <a:pt x="0" y="372"/>
                </a:cubicBezTo>
                <a:cubicBezTo>
                  <a:pt x="4" y="372"/>
                  <a:pt x="4" y="372"/>
                  <a:pt x="4" y="372"/>
                </a:cubicBezTo>
                <a:cubicBezTo>
                  <a:pt x="262" y="372"/>
                  <a:pt x="434" y="280"/>
                  <a:pt x="434" y="174"/>
                </a:cubicBezTo>
                <a:cubicBezTo>
                  <a:pt x="434" y="62"/>
                  <a:pt x="262" y="0"/>
                  <a:pt x="4" y="0"/>
                </a:cubicBezTo>
              </a:path>
            </a:pathLst>
          </a:custGeom>
          <a:solidFill>
            <a:srgbClr val="DED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Freeform 32"/>
          <p:cNvSpPr>
            <a:spLocks/>
          </p:cNvSpPr>
          <p:nvPr/>
        </p:nvSpPr>
        <p:spPr bwMode="auto">
          <a:xfrm>
            <a:off x="8669762" y="1298472"/>
            <a:ext cx="2890573" cy="2380989"/>
          </a:xfrm>
          <a:custGeom>
            <a:avLst/>
            <a:gdLst>
              <a:gd name="T0" fmla="*/ 2961 w 2961"/>
              <a:gd name="T1" fmla="*/ 2439 h 2439"/>
              <a:gd name="T2" fmla="*/ 1470 w 2961"/>
              <a:gd name="T3" fmla="*/ 0 h 2439"/>
              <a:gd name="T4" fmla="*/ 0 w 2961"/>
              <a:gd name="T5" fmla="*/ 2439 h 2439"/>
              <a:gd name="T6" fmla="*/ 2961 w 2961"/>
              <a:gd name="T7" fmla="*/ 2439 h 2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61" h="2439">
                <a:moveTo>
                  <a:pt x="2961" y="2439"/>
                </a:moveTo>
                <a:lnTo>
                  <a:pt x="1470" y="0"/>
                </a:lnTo>
                <a:lnTo>
                  <a:pt x="0" y="2439"/>
                </a:lnTo>
                <a:lnTo>
                  <a:pt x="2961" y="243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Freeform 38"/>
          <p:cNvSpPr>
            <a:spLocks/>
          </p:cNvSpPr>
          <p:nvPr/>
        </p:nvSpPr>
        <p:spPr bwMode="auto">
          <a:xfrm>
            <a:off x="10101870" y="1675292"/>
            <a:ext cx="656017" cy="1640041"/>
          </a:xfrm>
          <a:custGeom>
            <a:avLst/>
            <a:gdLst>
              <a:gd name="T0" fmla="*/ 3 w 672"/>
              <a:gd name="T1" fmla="*/ 0 h 1680"/>
              <a:gd name="T2" fmla="*/ 0 w 672"/>
              <a:gd name="T3" fmla="*/ 3 h 1680"/>
              <a:gd name="T4" fmla="*/ 0 w 672"/>
              <a:gd name="T5" fmla="*/ 1680 h 1680"/>
              <a:gd name="T6" fmla="*/ 672 w 672"/>
              <a:gd name="T7" fmla="*/ 713 h 1680"/>
              <a:gd name="T8" fmla="*/ 286 w 672"/>
              <a:gd name="T9" fmla="*/ 82 h 1680"/>
              <a:gd name="T10" fmla="*/ 141 w 672"/>
              <a:gd name="T11" fmla="*/ 3 h 1680"/>
              <a:gd name="T12" fmla="*/ 73 w 672"/>
              <a:gd name="T13" fmla="*/ 139 h 1680"/>
              <a:gd name="T14" fmla="*/ 3 w 672"/>
              <a:gd name="T15" fmla="*/ 0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2" h="1680">
                <a:moveTo>
                  <a:pt x="3" y="0"/>
                </a:moveTo>
                <a:lnTo>
                  <a:pt x="0" y="3"/>
                </a:lnTo>
                <a:lnTo>
                  <a:pt x="0" y="1680"/>
                </a:lnTo>
                <a:lnTo>
                  <a:pt x="672" y="713"/>
                </a:lnTo>
                <a:lnTo>
                  <a:pt x="286" y="82"/>
                </a:lnTo>
                <a:lnTo>
                  <a:pt x="141" y="3"/>
                </a:lnTo>
                <a:lnTo>
                  <a:pt x="73" y="139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5" name="Group 1194"/>
          <p:cNvGrpSpPr/>
          <p:nvPr/>
        </p:nvGrpSpPr>
        <p:grpSpPr>
          <a:xfrm>
            <a:off x="8669762" y="1298472"/>
            <a:ext cx="2890573" cy="2380989"/>
            <a:chOff x="13004643" y="1947708"/>
            <a:chExt cx="4335860" cy="3571483"/>
          </a:xfrm>
        </p:grpSpPr>
        <p:sp>
          <p:nvSpPr>
            <p:cNvPr id="1024" name="Freeform 31"/>
            <p:cNvSpPr>
              <a:spLocks/>
            </p:cNvSpPr>
            <p:nvPr/>
          </p:nvSpPr>
          <p:spPr bwMode="auto">
            <a:xfrm>
              <a:off x="13004643" y="1947708"/>
              <a:ext cx="4335860" cy="3571483"/>
            </a:xfrm>
            <a:custGeom>
              <a:avLst/>
              <a:gdLst>
                <a:gd name="T0" fmla="*/ 2961 w 2961"/>
                <a:gd name="T1" fmla="*/ 2439 h 2439"/>
                <a:gd name="T2" fmla="*/ 1470 w 2961"/>
                <a:gd name="T3" fmla="*/ 0 h 2439"/>
                <a:gd name="T4" fmla="*/ 0 w 2961"/>
                <a:gd name="T5" fmla="*/ 2439 h 2439"/>
                <a:gd name="T6" fmla="*/ 2961 w 2961"/>
                <a:gd name="T7" fmla="*/ 2439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2439">
                  <a:moveTo>
                    <a:pt x="2961" y="2439"/>
                  </a:moveTo>
                  <a:lnTo>
                    <a:pt x="1470" y="0"/>
                  </a:lnTo>
                  <a:lnTo>
                    <a:pt x="0" y="2439"/>
                  </a:lnTo>
                  <a:lnTo>
                    <a:pt x="2961" y="2439"/>
                  </a:lnTo>
                  <a:close/>
                </a:path>
              </a:pathLst>
            </a:custGeom>
            <a:solidFill>
              <a:srgbClr val="B3B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Freeform 33"/>
            <p:cNvSpPr>
              <a:spLocks/>
            </p:cNvSpPr>
            <p:nvPr/>
          </p:nvSpPr>
          <p:spPr bwMode="auto">
            <a:xfrm>
              <a:off x="14814546" y="1947708"/>
              <a:ext cx="759984" cy="768769"/>
            </a:xfrm>
            <a:custGeom>
              <a:avLst/>
              <a:gdLst>
                <a:gd name="T0" fmla="*/ 234 w 519"/>
                <a:gd name="T1" fmla="*/ 0 h 525"/>
                <a:gd name="T2" fmla="*/ 519 w 519"/>
                <a:gd name="T3" fmla="*/ 471 h 525"/>
                <a:gd name="T4" fmla="*/ 372 w 519"/>
                <a:gd name="T5" fmla="*/ 389 h 525"/>
                <a:gd name="T6" fmla="*/ 304 w 519"/>
                <a:gd name="T7" fmla="*/ 525 h 525"/>
                <a:gd name="T8" fmla="*/ 234 w 519"/>
                <a:gd name="T9" fmla="*/ 386 h 525"/>
                <a:gd name="T10" fmla="*/ 149 w 519"/>
                <a:gd name="T11" fmla="*/ 525 h 525"/>
                <a:gd name="T12" fmla="*/ 103 w 519"/>
                <a:gd name="T13" fmla="*/ 408 h 525"/>
                <a:gd name="T14" fmla="*/ 2 w 519"/>
                <a:gd name="T15" fmla="*/ 481 h 525"/>
                <a:gd name="T16" fmla="*/ 0 w 519"/>
                <a:gd name="T17" fmla="*/ 386 h 525"/>
                <a:gd name="T18" fmla="*/ 234 w 519"/>
                <a:gd name="T1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9" h="525">
                  <a:moveTo>
                    <a:pt x="234" y="0"/>
                  </a:moveTo>
                  <a:lnTo>
                    <a:pt x="519" y="471"/>
                  </a:lnTo>
                  <a:lnTo>
                    <a:pt x="372" y="389"/>
                  </a:lnTo>
                  <a:lnTo>
                    <a:pt x="304" y="525"/>
                  </a:lnTo>
                  <a:lnTo>
                    <a:pt x="234" y="386"/>
                  </a:lnTo>
                  <a:lnTo>
                    <a:pt x="149" y="525"/>
                  </a:lnTo>
                  <a:lnTo>
                    <a:pt x="103" y="408"/>
                  </a:lnTo>
                  <a:lnTo>
                    <a:pt x="2" y="481"/>
                  </a:lnTo>
                  <a:lnTo>
                    <a:pt x="0" y="386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Freeform 37"/>
            <p:cNvSpPr>
              <a:spLocks/>
            </p:cNvSpPr>
            <p:nvPr/>
          </p:nvSpPr>
          <p:spPr bwMode="auto">
            <a:xfrm>
              <a:off x="15152804" y="2512937"/>
              <a:ext cx="984025" cy="2460062"/>
            </a:xfrm>
            <a:custGeom>
              <a:avLst/>
              <a:gdLst>
                <a:gd name="T0" fmla="*/ 3 w 672"/>
                <a:gd name="T1" fmla="*/ 0 h 1680"/>
                <a:gd name="T2" fmla="*/ 0 w 672"/>
                <a:gd name="T3" fmla="*/ 3 h 1680"/>
                <a:gd name="T4" fmla="*/ 0 w 672"/>
                <a:gd name="T5" fmla="*/ 1680 h 1680"/>
                <a:gd name="T6" fmla="*/ 672 w 672"/>
                <a:gd name="T7" fmla="*/ 713 h 1680"/>
                <a:gd name="T8" fmla="*/ 286 w 672"/>
                <a:gd name="T9" fmla="*/ 82 h 1680"/>
                <a:gd name="T10" fmla="*/ 141 w 672"/>
                <a:gd name="T11" fmla="*/ 3 h 1680"/>
                <a:gd name="T12" fmla="*/ 73 w 672"/>
                <a:gd name="T13" fmla="*/ 139 h 1680"/>
                <a:gd name="T14" fmla="*/ 3 w 672"/>
                <a:gd name="T15" fmla="*/ 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1680">
                  <a:moveTo>
                    <a:pt x="3" y="0"/>
                  </a:moveTo>
                  <a:lnTo>
                    <a:pt x="0" y="3"/>
                  </a:lnTo>
                  <a:lnTo>
                    <a:pt x="0" y="1680"/>
                  </a:lnTo>
                  <a:lnTo>
                    <a:pt x="672" y="713"/>
                  </a:lnTo>
                  <a:lnTo>
                    <a:pt x="286" y="82"/>
                  </a:lnTo>
                  <a:lnTo>
                    <a:pt x="141" y="3"/>
                  </a:lnTo>
                  <a:lnTo>
                    <a:pt x="73" y="13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B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Freeform 39"/>
            <p:cNvSpPr>
              <a:spLocks/>
            </p:cNvSpPr>
            <p:nvPr/>
          </p:nvSpPr>
          <p:spPr bwMode="auto">
            <a:xfrm>
              <a:off x="15152804" y="1947708"/>
              <a:ext cx="418796" cy="768769"/>
            </a:xfrm>
            <a:custGeom>
              <a:avLst/>
              <a:gdLst>
                <a:gd name="T0" fmla="*/ 0 w 286"/>
                <a:gd name="T1" fmla="*/ 0 h 525"/>
                <a:gd name="T2" fmla="*/ 0 w 286"/>
                <a:gd name="T3" fmla="*/ 2 h 525"/>
                <a:gd name="T4" fmla="*/ 0 w 286"/>
                <a:gd name="T5" fmla="*/ 389 h 525"/>
                <a:gd name="T6" fmla="*/ 3 w 286"/>
                <a:gd name="T7" fmla="*/ 386 h 525"/>
                <a:gd name="T8" fmla="*/ 73 w 286"/>
                <a:gd name="T9" fmla="*/ 525 h 525"/>
                <a:gd name="T10" fmla="*/ 141 w 286"/>
                <a:gd name="T11" fmla="*/ 389 h 525"/>
                <a:gd name="T12" fmla="*/ 286 w 286"/>
                <a:gd name="T13" fmla="*/ 468 h 525"/>
                <a:gd name="T14" fmla="*/ 0 w 286"/>
                <a:gd name="T15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525">
                  <a:moveTo>
                    <a:pt x="0" y="0"/>
                  </a:moveTo>
                  <a:lnTo>
                    <a:pt x="0" y="2"/>
                  </a:lnTo>
                  <a:lnTo>
                    <a:pt x="0" y="389"/>
                  </a:lnTo>
                  <a:lnTo>
                    <a:pt x="3" y="386"/>
                  </a:lnTo>
                  <a:lnTo>
                    <a:pt x="73" y="525"/>
                  </a:lnTo>
                  <a:lnTo>
                    <a:pt x="141" y="389"/>
                  </a:lnTo>
                  <a:lnTo>
                    <a:pt x="286" y="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6" name="Freeform 42"/>
          <p:cNvSpPr>
            <a:spLocks/>
          </p:cNvSpPr>
          <p:nvPr/>
        </p:nvSpPr>
        <p:spPr bwMode="auto">
          <a:xfrm>
            <a:off x="7971769" y="2355713"/>
            <a:ext cx="2156459" cy="1323748"/>
          </a:xfrm>
          <a:custGeom>
            <a:avLst/>
            <a:gdLst>
              <a:gd name="T0" fmla="*/ 2209 w 2209"/>
              <a:gd name="T1" fmla="*/ 1356 h 1356"/>
              <a:gd name="T2" fmla="*/ 1104 w 2209"/>
              <a:gd name="T3" fmla="*/ 0 h 1356"/>
              <a:gd name="T4" fmla="*/ 0 w 2209"/>
              <a:gd name="T5" fmla="*/ 1356 h 1356"/>
              <a:gd name="T6" fmla="*/ 2209 w 2209"/>
              <a:gd name="T7" fmla="*/ 1356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09" h="1356">
                <a:moveTo>
                  <a:pt x="2209" y="1356"/>
                </a:moveTo>
                <a:lnTo>
                  <a:pt x="1104" y="0"/>
                </a:lnTo>
                <a:lnTo>
                  <a:pt x="0" y="1356"/>
                </a:lnTo>
                <a:lnTo>
                  <a:pt x="2209" y="135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Freeform 47"/>
          <p:cNvSpPr>
            <a:spLocks/>
          </p:cNvSpPr>
          <p:nvPr/>
        </p:nvSpPr>
        <p:spPr bwMode="auto">
          <a:xfrm>
            <a:off x="9288682" y="2650530"/>
            <a:ext cx="688232" cy="845402"/>
          </a:xfrm>
          <a:custGeom>
            <a:avLst/>
            <a:gdLst>
              <a:gd name="T0" fmla="*/ 0 w 705"/>
              <a:gd name="T1" fmla="*/ 0 h 866"/>
              <a:gd name="T2" fmla="*/ 0 w 705"/>
              <a:gd name="T3" fmla="*/ 0 h 866"/>
              <a:gd name="T4" fmla="*/ 705 w 705"/>
              <a:gd name="T5" fmla="*/ 866 h 866"/>
              <a:gd name="T6" fmla="*/ 705 w 705"/>
              <a:gd name="T7" fmla="*/ 866 h 866"/>
              <a:gd name="T8" fmla="*/ 0 w 705"/>
              <a:gd name="T9" fmla="*/ 0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866">
                <a:moveTo>
                  <a:pt x="0" y="0"/>
                </a:moveTo>
                <a:lnTo>
                  <a:pt x="0" y="0"/>
                </a:lnTo>
                <a:lnTo>
                  <a:pt x="705" y="866"/>
                </a:lnTo>
                <a:lnTo>
                  <a:pt x="705" y="866"/>
                </a:lnTo>
                <a:lnTo>
                  <a:pt x="0" y="0"/>
                </a:lnTo>
                <a:close/>
              </a:path>
            </a:pathLst>
          </a:custGeom>
          <a:solidFill>
            <a:srgbClr val="BBBA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Freeform 48"/>
          <p:cNvSpPr>
            <a:spLocks/>
          </p:cNvSpPr>
          <p:nvPr/>
        </p:nvSpPr>
        <p:spPr bwMode="auto">
          <a:xfrm>
            <a:off x="9288682" y="2650530"/>
            <a:ext cx="688232" cy="845402"/>
          </a:xfrm>
          <a:custGeom>
            <a:avLst/>
            <a:gdLst>
              <a:gd name="T0" fmla="*/ 0 w 705"/>
              <a:gd name="T1" fmla="*/ 0 h 866"/>
              <a:gd name="T2" fmla="*/ 0 w 705"/>
              <a:gd name="T3" fmla="*/ 0 h 866"/>
              <a:gd name="T4" fmla="*/ 705 w 705"/>
              <a:gd name="T5" fmla="*/ 866 h 866"/>
              <a:gd name="T6" fmla="*/ 705 w 705"/>
              <a:gd name="T7" fmla="*/ 866 h 866"/>
              <a:gd name="T8" fmla="*/ 0 w 705"/>
              <a:gd name="T9" fmla="*/ 0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" h="866">
                <a:moveTo>
                  <a:pt x="0" y="0"/>
                </a:moveTo>
                <a:lnTo>
                  <a:pt x="0" y="0"/>
                </a:lnTo>
                <a:lnTo>
                  <a:pt x="705" y="866"/>
                </a:lnTo>
                <a:lnTo>
                  <a:pt x="705" y="86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6" name="Group 1195"/>
          <p:cNvGrpSpPr/>
          <p:nvPr/>
        </p:nvGrpSpPr>
        <p:grpSpPr>
          <a:xfrm>
            <a:off x="7971769" y="2355713"/>
            <a:ext cx="2156459" cy="1323748"/>
            <a:chOff x="11957652" y="3533570"/>
            <a:chExt cx="3234689" cy="1985622"/>
          </a:xfrm>
        </p:grpSpPr>
        <p:sp>
          <p:nvSpPr>
            <p:cNvPr id="1035" name="Freeform 41"/>
            <p:cNvSpPr>
              <a:spLocks/>
            </p:cNvSpPr>
            <p:nvPr/>
          </p:nvSpPr>
          <p:spPr bwMode="auto">
            <a:xfrm>
              <a:off x="11957652" y="3533570"/>
              <a:ext cx="3234689" cy="1985622"/>
            </a:xfrm>
            <a:custGeom>
              <a:avLst/>
              <a:gdLst>
                <a:gd name="T0" fmla="*/ 2209 w 2209"/>
                <a:gd name="T1" fmla="*/ 1356 h 1356"/>
                <a:gd name="T2" fmla="*/ 1104 w 2209"/>
                <a:gd name="T3" fmla="*/ 0 h 1356"/>
                <a:gd name="T4" fmla="*/ 0 w 2209"/>
                <a:gd name="T5" fmla="*/ 1356 h 1356"/>
                <a:gd name="T6" fmla="*/ 2209 w 2209"/>
                <a:gd name="T7" fmla="*/ 1356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9" h="1356">
                  <a:moveTo>
                    <a:pt x="2209" y="1356"/>
                  </a:moveTo>
                  <a:lnTo>
                    <a:pt x="1104" y="0"/>
                  </a:lnTo>
                  <a:lnTo>
                    <a:pt x="0" y="1356"/>
                  </a:lnTo>
                  <a:lnTo>
                    <a:pt x="2209" y="1356"/>
                  </a:lnTo>
                  <a:close/>
                </a:path>
              </a:pathLst>
            </a:custGeom>
            <a:solidFill>
              <a:srgbClr val="B3B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Freeform 43"/>
            <p:cNvSpPr>
              <a:spLocks/>
            </p:cNvSpPr>
            <p:nvPr/>
          </p:nvSpPr>
          <p:spPr bwMode="auto">
            <a:xfrm>
              <a:off x="13363402" y="3533570"/>
              <a:ext cx="390974" cy="379260"/>
            </a:xfrm>
            <a:custGeom>
              <a:avLst/>
              <a:gdLst>
                <a:gd name="T0" fmla="*/ 144 w 267"/>
                <a:gd name="T1" fmla="*/ 0 h 259"/>
                <a:gd name="T2" fmla="*/ 0 w 267"/>
                <a:gd name="T3" fmla="*/ 177 h 259"/>
                <a:gd name="T4" fmla="*/ 79 w 267"/>
                <a:gd name="T5" fmla="*/ 147 h 259"/>
                <a:gd name="T6" fmla="*/ 95 w 267"/>
                <a:gd name="T7" fmla="*/ 259 h 259"/>
                <a:gd name="T8" fmla="*/ 155 w 267"/>
                <a:gd name="T9" fmla="*/ 139 h 259"/>
                <a:gd name="T10" fmla="*/ 234 w 267"/>
                <a:gd name="T11" fmla="*/ 223 h 259"/>
                <a:gd name="T12" fmla="*/ 218 w 267"/>
                <a:gd name="T13" fmla="*/ 139 h 259"/>
                <a:gd name="T14" fmla="*/ 267 w 267"/>
                <a:gd name="T15" fmla="*/ 153 h 259"/>
                <a:gd name="T16" fmla="*/ 144 w 267"/>
                <a:gd name="T17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59">
                  <a:moveTo>
                    <a:pt x="144" y="0"/>
                  </a:moveTo>
                  <a:lnTo>
                    <a:pt x="0" y="177"/>
                  </a:lnTo>
                  <a:lnTo>
                    <a:pt x="79" y="147"/>
                  </a:lnTo>
                  <a:lnTo>
                    <a:pt x="95" y="259"/>
                  </a:lnTo>
                  <a:lnTo>
                    <a:pt x="155" y="139"/>
                  </a:lnTo>
                  <a:lnTo>
                    <a:pt x="234" y="223"/>
                  </a:lnTo>
                  <a:lnTo>
                    <a:pt x="218" y="139"/>
                  </a:lnTo>
                  <a:lnTo>
                    <a:pt x="267" y="15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Freeform 49"/>
            <p:cNvSpPr>
              <a:spLocks/>
            </p:cNvSpPr>
            <p:nvPr/>
          </p:nvSpPr>
          <p:spPr bwMode="auto">
            <a:xfrm>
              <a:off x="13574264" y="3737110"/>
              <a:ext cx="1391107" cy="1610755"/>
            </a:xfrm>
            <a:custGeom>
              <a:avLst/>
              <a:gdLst>
                <a:gd name="T0" fmla="*/ 27 w 349"/>
                <a:gd name="T1" fmla="*/ 0 h 404"/>
                <a:gd name="T2" fmla="*/ 33 w 349"/>
                <a:gd name="T3" fmla="*/ 31 h 404"/>
                <a:gd name="T4" fmla="*/ 4 w 349"/>
                <a:gd name="T5" fmla="*/ 0 h 404"/>
                <a:gd name="T6" fmla="*/ 0 w 349"/>
                <a:gd name="T7" fmla="*/ 8 h 404"/>
                <a:gd name="T8" fmla="*/ 0 w 349"/>
                <a:gd name="T9" fmla="*/ 370 h 404"/>
                <a:gd name="T10" fmla="*/ 156 w 349"/>
                <a:gd name="T11" fmla="*/ 399 h 404"/>
                <a:gd name="T12" fmla="*/ 163 w 349"/>
                <a:gd name="T13" fmla="*/ 392 h 404"/>
                <a:gd name="T14" fmla="*/ 174 w 349"/>
                <a:gd name="T15" fmla="*/ 404 h 404"/>
                <a:gd name="T16" fmla="*/ 339 w 349"/>
                <a:gd name="T17" fmla="*/ 392 h 404"/>
                <a:gd name="T18" fmla="*/ 349 w 349"/>
                <a:gd name="T19" fmla="*/ 378 h 404"/>
                <a:gd name="T20" fmla="*/ 90 w 349"/>
                <a:gd name="T21" fmla="*/ 60 h 404"/>
                <a:gd name="T22" fmla="*/ 45 w 349"/>
                <a:gd name="T23" fmla="*/ 5 h 404"/>
                <a:gd name="T24" fmla="*/ 27 w 349"/>
                <a:gd name="T25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9" h="404">
                  <a:moveTo>
                    <a:pt x="27" y="0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63" y="378"/>
                    <a:pt x="117" y="388"/>
                    <a:pt x="156" y="399"/>
                  </a:cubicBezTo>
                  <a:cubicBezTo>
                    <a:pt x="163" y="392"/>
                    <a:pt x="163" y="392"/>
                    <a:pt x="163" y="392"/>
                  </a:cubicBezTo>
                  <a:cubicBezTo>
                    <a:pt x="174" y="404"/>
                    <a:pt x="174" y="404"/>
                    <a:pt x="174" y="404"/>
                  </a:cubicBezTo>
                  <a:cubicBezTo>
                    <a:pt x="221" y="398"/>
                    <a:pt x="277" y="394"/>
                    <a:pt x="339" y="392"/>
                  </a:cubicBezTo>
                  <a:cubicBezTo>
                    <a:pt x="349" y="378"/>
                    <a:pt x="349" y="378"/>
                    <a:pt x="349" y="378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BB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Freeform 50"/>
            <p:cNvSpPr>
              <a:spLocks/>
            </p:cNvSpPr>
            <p:nvPr/>
          </p:nvSpPr>
          <p:spPr bwMode="auto">
            <a:xfrm>
              <a:off x="13574264" y="3533570"/>
              <a:ext cx="180112" cy="326544"/>
            </a:xfrm>
            <a:custGeom>
              <a:avLst/>
              <a:gdLst>
                <a:gd name="T0" fmla="*/ 0 w 123"/>
                <a:gd name="T1" fmla="*/ 0 h 223"/>
                <a:gd name="T2" fmla="*/ 0 w 123"/>
                <a:gd name="T3" fmla="*/ 161 h 223"/>
                <a:gd name="T4" fmla="*/ 11 w 123"/>
                <a:gd name="T5" fmla="*/ 139 h 223"/>
                <a:gd name="T6" fmla="*/ 90 w 123"/>
                <a:gd name="T7" fmla="*/ 223 h 223"/>
                <a:gd name="T8" fmla="*/ 74 w 123"/>
                <a:gd name="T9" fmla="*/ 139 h 223"/>
                <a:gd name="T10" fmla="*/ 123 w 123"/>
                <a:gd name="T11" fmla="*/ 153 h 223"/>
                <a:gd name="T12" fmla="*/ 123 w 123"/>
                <a:gd name="T13" fmla="*/ 153 h 223"/>
                <a:gd name="T14" fmla="*/ 0 w 123"/>
                <a:gd name="T1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223">
                  <a:moveTo>
                    <a:pt x="0" y="0"/>
                  </a:moveTo>
                  <a:lnTo>
                    <a:pt x="0" y="161"/>
                  </a:lnTo>
                  <a:lnTo>
                    <a:pt x="11" y="139"/>
                  </a:lnTo>
                  <a:lnTo>
                    <a:pt x="90" y="223"/>
                  </a:lnTo>
                  <a:lnTo>
                    <a:pt x="74" y="139"/>
                  </a:lnTo>
                  <a:lnTo>
                    <a:pt x="123" y="153"/>
                  </a:lnTo>
                  <a:lnTo>
                    <a:pt x="123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7" name="Freeform 53"/>
          <p:cNvSpPr>
            <a:spLocks/>
          </p:cNvSpPr>
          <p:nvPr/>
        </p:nvSpPr>
        <p:spPr bwMode="auto">
          <a:xfrm>
            <a:off x="9849029" y="1824652"/>
            <a:ext cx="1867500" cy="1854809"/>
          </a:xfrm>
          <a:custGeom>
            <a:avLst/>
            <a:gdLst>
              <a:gd name="T0" fmla="*/ 1913 w 1913"/>
              <a:gd name="T1" fmla="*/ 1900 h 1900"/>
              <a:gd name="T2" fmla="*/ 1913 w 1913"/>
              <a:gd name="T3" fmla="*/ 759 h 1900"/>
              <a:gd name="T4" fmla="*/ 1320 w 1913"/>
              <a:gd name="T5" fmla="*/ 0 h 1900"/>
              <a:gd name="T6" fmla="*/ 0 w 1913"/>
              <a:gd name="T7" fmla="*/ 1900 h 1900"/>
              <a:gd name="T8" fmla="*/ 1913 w 1913"/>
              <a:gd name="T9" fmla="*/ 1900 h 1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3" h="1900">
                <a:moveTo>
                  <a:pt x="1913" y="1900"/>
                </a:moveTo>
                <a:lnTo>
                  <a:pt x="1913" y="759"/>
                </a:lnTo>
                <a:lnTo>
                  <a:pt x="1320" y="0"/>
                </a:lnTo>
                <a:lnTo>
                  <a:pt x="0" y="1900"/>
                </a:lnTo>
                <a:lnTo>
                  <a:pt x="1913" y="19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4" name="Group 1193"/>
          <p:cNvGrpSpPr/>
          <p:nvPr/>
        </p:nvGrpSpPr>
        <p:grpSpPr>
          <a:xfrm>
            <a:off x="9849029" y="1824652"/>
            <a:ext cx="1867500" cy="1854809"/>
            <a:chOff x="14773544" y="2736978"/>
            <a:chExt cx="2801250" cy="2782213"/>
          </a:xfrm>
        </p:grpSpPr>
        <p:sp>
          <p:nvSpPr>
            <p:cNvPr id="1046" name="Freeform 52"/>
            <p:cNvSpPr>
              <a:spLocks/>
            </p:cNvSpPr>
            <p:nvPr/>
          </p:nvSpPr>
          <p:spPr bwMode="auto">
            <a:xfrm>
              <a:off x="14773544" y="2736978"/>
              <a:ext cx="2801250" cy="2782213"/>
            </a:xfrm>
            <a:custGeom>
              <a:avLst/>
              <a:gdLst>
                <a:gd name="T0" fmla="*/ 1913 w 1913"/>
                <a:gd name="T1" fmla="*/ 1900 h 1900"/>
                <a:gd name="T2" fmla="*/ 1913 w 1913"/>
                <a:gd name="T3" fmla="*/ 759 h 1900"/>
                <a:gd name="T4" fmla="*/ 1320 w 1913"/>
                <a:gd name="T5" fmla="*/ 0 h 1900"/>
                <a:gd name="T6" fmla="*/ 0 w 1913"/>
                <a:gd name="T7" fmla="*/ 1900 h 1900"/>
                <a:gd name="T8" fmla="*/ 1913 w 1913"/>
                <a:gd name="T9" fmla="*/ 190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3" h="1900">
                  <a:moveTo>
                    <a:pt x="1913" y="1900"/>
                  </a:moveTo>
                  <a:lnTo>
                    <a:pt x="1913" y="759"/>
                  </a:lnTo>
                  <a:lnTo>
                    <a:pt x="1320" y="0"/>
                  </a:lnTo>
                  <a:lnTo>
                    <a:pt x="0" y="1900"/>
                  </a:lnTo>
                  <a:lnTo>
                    <a:pt x="1913" y="1900"/>
                  </a:lnTo>
                  <a:close/>
                </a:path>
              </a:pathLst>
            </a:custGeom>
            <a:solidFill>
              <a:srgbClr val="B3B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" name="Freeform 54"/>
            <p:cNvSpPr>
              <a:spLocks/>
            </p:cNvSpPr>
            <p:nvPr/>
          </p:nvSpPr>
          <p:spPr bwMode="auto">
            <a:xfrm>
              <a:off x="16458980" y="2736978"/>
              <a:ext cx="506656" cy="453940"/>
            </a:xfrm>
            <a:custGeom>
              <a:avLst/>
              <a:gdLst>
                <a:gd name="T0" fmla="*/ 172 w 346"/>
                <a:gd name="T1" fmla="*/ 0 h 310"/>
                <a:gd name="T2" fmla="*/ 0 w 346"/>
                <a:gd name="T3" fmla="*/ 247 h 310"/>
                <a:gd name="T4" fmla="*/ 85 w 346"/>
                <a:gd name="T5" fmla="*/ 226 h 310"/>
                <a:gd name="T6" fmla="*/ 126 w 346"/>
                <a:gd name="T7" fmla="*/ 310 h 310"/>
                <a:gd name="T8" fmla="*/ 191 w 346"/>
                <a:gd name="T9" fmla="*/ 220 h 310"/>
                <a:gd name="T10" fmla="*/ 270 w 346"/>
                <a:gd name="T11" fmla="*/ 288 h 310"/>
                <a:gd name="T12" fmla="*/ 294 w 346"/>
                <a:gd name="T13" fmla="*/ 212 h 310"/>
                <a:gd name="T14" fmla="*/ 346 w 346"/>
                <a:gd name="T15" fmla="*/ 223 h 310"/>
                <a:gd name="T16" fmla="*/ 172 w 346"/>
                <a:gd name="T17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310">
                  <a:moveTo>
                    <a:pt x="172" y="0"/>
                  </a:moveTo>
                  <a:lnTo>
                    <a:pt x="0" y="247"/>
                  </a:lnTo>
                  <a:lnTo>
                    <a:pt x="85" y="226"/>
                  </a:lnTo>
                  <a:lnTo>
                    <a:pt x="126" y="310"/>
                  </a:lnTo>
                  <a:lnTo>
                    <a:pt x="191" y="220"/>
                  </a:lnTo>
                  <a:lnTo>
                    <a:pt x="270" y="288"/>
                  </a:lnTo>
                  <a:lnTo>
                    <a:pt x="294" y="212"/>
                  </a:lnTo>
                  <a:lnTo>
                    <a:pt x="346" y="223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Freeform 58"/>
            <p:cNvSpPr>
              <a:spLocks noEditPoints="1"/>
            </p:cNvSpPr>
            <p:nvPr/>
          </p:nvSpPr>
          <p:spPr bwMode="auto">
            <a:xfrm>
              <a:off x="16699129" y="2739907"/>
              <a:ext cx="875665" cy="2580137"/>
            </a:xfrm>
            <a:custGeom>
              <a:avLst/>
              <a:gdLst>
                <a:gd name="T0" fmla="*/ 48 w 220"/>
                <a:gd name="T1" fmla="*/ 77 h 647"/>
                <a:gd name="T2" fmla="*/ 39 w 220"/>
                <a:gd name="T3" fmla="*/ 105 h 647"/>
                <a:gd name="T4" fmla="*/ 10 w 220"/>
                <a:gd name="T5" fmla="*/ 80 h 647"/>
                <a:gd name="T6" fmla="*/ 0 w 220"/>
                <a:gd name="T7" fmla="*/ 94 h 647"/>
                <a:gd name="T8" fmla="*/ 0 w 220"/>
                <a:gd name="T9" fmla="*/ 647 h 647"/>
                <a:gd name="T10" fmla="*/ 73 w 220"/>
                <a:gd name="T11" fmla="*/ 642 h 647"/>
                <a:gd name="T12" fmla="*/ 76 w 220"/>
                <a:gd name="T13" fmla="*/ 639 h 647"/>
                <a:gd name="T14" fmla="*/ 80 w 220"/>
                <a:gd name="T15" fmla="*/ 642 h 647"/>
                <a:gd name="T16" fmla="*/ 139 w 220"/>
                <a:gd name="T17" fmla="*/ 641 h 647"/>
                <a:gd name="T18" fmla="*/ 144 w 220"/>
                <a:gd name="T19" fmla="*/ 641 h 647"/>
                <a:gd name="T20" fmla="*/ 144 w 220"/>
                <a:gd name="T21" fmla="*/ 641 h 647"/>
                <a:gd name="T22" fmla="*/ 220 w 220"/>
                <a:gd name="T23" fmla="*/ 643 h 647"/>
                <a:gd name="T24" fmla="*/ 220 w 220"/>
                <a:gd name="T25" fmla="*/ 643 h 647"/>
                <a:gd name="T26" fmla="*/ 220 w 220"/>
                <a:gd name="T27" fmla="*/ 643 h 647"/>
                <a:gd name="T28" fmla="*/ 220 w 220"/>
                <a:gd name="T29" fmla="*/ 278 h 647"/>
                <a:gd name="T30" fmla="*/ 65 w 220"/>
                <a:gd name="T31" fmla="*/ 81 h 647"/>
                <a:gd name="T32" fmla="*/ 48 w 220"/>
                <a:gd name="T33" fmla="*/ 77 h 647"/>
                <a:gd name="T34" fmla="*/ 2 w 220"/>
                <a:gd name="T35" fmla="*/ 0 h 647"/>
                <a:gd name="T36" fmla="*/ 0 w 220"/>
                <a:gd name="T37" fmla="*/ 3 h 647"/>
                <a:gd name="T38" fmla="*/ 0 w 220"/>
                <a:gd name="T39" fmla="*/ 4 h 647"/>
                <a:gd name="T40" fmla="*/ 2 w 220"/>
                <a:gd name="T41" fmla="*/ 1 h 647"/>
                <a:gd name="T42" fmla="*/ 2 w 220"/>
                <a:gd name="T43" fmla="*/ 0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47">
                  <a:moveTo>
                    <a:pt x="48" y="77"/>
                  </a:moveTo>
                  <a:cubicBezTo>
                    <a:pt x="39" y="105"/>
                    <a:pt x="39" y="105"/>
                    <a:pt x="39" y="10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3" y="645"/>
                    <a:pt x="47" y="643"/>
                    <a:pt x="73" y="642"/>
                  </a:cubicBezTo>
                  <a:cubicBezTo>
                    <a:pt x="76" y="639"/>
                    <a:pt x="76" y="639"/>
                    <a:pt x="76" y="639"/>
                  </a:cubicBezTo>
                  <a:cubicBezTo>
                    <a:pt x="80" y="642"/>
                    <a:pt x="80" y="642"/>
                    <a:pt x="80" y="642"/>
                  </a:cubicBezTo>
                  <a:cubicBezTo>
                    <a:pt x="99" y="641"/>
                    <a:pt x="119" y="641"/>
                    <a:pt x="139" y="641"/>
                  </a:cubicBezTo>
                  <a:cubicBezTo>
                    <a:pt x="141" y="641"/>
                    <a:pt x="142" y="641"/>
                    <a:pt x="144" y="641"/>
                  </a:cubicBezTo>
                  <a:cubicBezTo>
                    <a:pt x="144" y="641"/>
                    <a:pt x="144" y="641"/>
                    <a:pt x="144" y="641"/>
                  </a:cubicBezTo>
                  <a:cubicBezTo>
                    <a:pt x="172" y="641"/>
                    <a:pt x="196" y="642"/>
                    <a:pt x="220" y="643"/>
                  </a:cubicBezTo>
                  <a:cubicBezTo>
                    <a:pt x="220" y="643"/>
                    <a:pt x="220" y="643"/>
                    <a:pt x="220" y="643"/>
                  </a:cubicBezTo>
                  <a:cubicBezTo>
                    <a:pt x="220" y="643"/>
                    <a:pt x="220" y="643"/>
                    <a:pt x="220" y="643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48" y="77"/>
                    <a:pt x="48" y="77"/>
                    <a:pt x="48" y="77"/>
                  </a:cubicBezTo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B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3" name="Freeform 59"/>
            <p:cNvSpPr>
              <a:spLocks/>
            </p:cNvSpPr>
            <p:nvPr/>
          </p:nvSpPr>
          <p:spPr bwMode="auto">
            <a:xfrm>
              <a:off x="16699129" y="2744300"/>
              <a:ext cx="257721" cy="414403"/>
            </a:xfrm>
            <a:custGeom>
              <a:avLst/>
              <a:gdLst>
                <a:gd name="T0" fmla="*/ 5 w 176"/>
                <a:gd name="T1" fmla="*/ 0 h 283"/>
                <a:gd name="T2" fmla="*/ 0 w 176"/>
                <a:gd name="T3" fmla="*/ 8 h 283"/>
                <a:gd name="T4" fmla="*/ 0 w 176"/>
                <a:gd name="T5" fmla="*/ 253 h 283"/>
                <a:gd name="T6" fmla="*/ 27 w 176"/>
                <a:gd name="T7" fmla="*/ 215 h 283"/>
                <a:gd name="T8" fmla="*/ 106 w 176"/>
                <a:gd name="T9" fmla="*/ 283 h 283"/>
                <a:gd name="T10" fmla="*/ 130 w 176"/>
                <a:gd name="T11" fmla="*/ 207 h 283"/>
                <a:gd name="T12" fmla="*/ 176 w 176"/>
                <a:gd name="T13" fmla="*/ 218 h 283"/>
                <a:gd name="T14" fmla="*/ 5 w 176"/>
                <a:gd name="T1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83">
                  <a:moveTo>
                    <a:pt x="5" y="0"/>
                  </a:moveTo>
                  <a:lnTo>
                    <a:pt x="0" y="8"/>
                  </a:lnTo>
                  <a:lnTo>
                    <a:pt x="0" y="253"/>
                  </a:lnTo>
                  <a:lnTo>
                    <a:pt x="27" y="215"/>
                  </a:lnTo>
                  <a:lnTo>
                    <a:pt x="106" y="283"/>
                  </a:lnTo>
                  <a:lnTo>
                    <a:pt x="130" y="207"/>
                  </a:lnTo>
                  <a:lnTo>
                    <a:pt x="176" y="21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8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7" name="Freeform 62"/>
          <p:cNvSpPr>
            <a:spLocks/>
          </p:cNvSpPr>
          <p:nvPr/>
        </p:nvSpPr>
        <p:spPr bwMode="auto">
          <a:xfrm>
            <a:off x="7140033" y="2701294"/>
            <a:ext cx="1907525" cy="978167"/>
          </a:xfrm>
          <a:custGeom>
            <a:avLst/>
            <a:gdLst>
              <a:gd name="T0" fmla="*/ 0 w 1954"/>
              <a:gd name="T1" fmla="*/ 1002 h 1002"/>
              <a:gd name="T2" fmla="*/ 1004 w 1954"/>
              <a:gd name="T3" fmla="*/ 0 h 1002"/>
              <a:gd name="T4" fmla="*/ 1954 w 1954"/>
              <a:gd name="T5" fmla="*/ 1002 h 1002"/>
              <a:gd name="T6" fmla="*/ 0 w 1954"/>
              <a:gd name="T7" fmla="*/ 1002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4" h="1002">
                <a:moveTo>
                  <a:pt x="0" y="1002"/>
                </a:moveTo>
                <a:lnTo>
                  <a:pt x="1004" y="0"/>
                </a:lnTo>
                <a:lnTo>
                  <a:pt x="1954" y="1002"/>
                </a:lnTo>
                <a:lnTo>
                  <a:pt x="0" y="100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7" name="Group 1196"/>
          <p:cNvGrpSpPr/>
          <p:nvPr/>
        </p:nvGrpSpPr>
        <p:grpSpPr>
          <a:xfrm>
            <a:off x="7140033" y="2701294"/>
            <a:ext cx="1907525" cy="978167"/>
            <a:chOff x="10710049" y="4051940"/>
            <a:chExt cx="2861287" cy="1467251"/>
          </a:xfrm>
        </p:grpSpPr>
        <p:sp>
          <p:nvSpPr>
            <p:cNvPr id="1056" name="Freeform 61"/>
            <p:cNvSpPr>
              <a:spLocks/>
            </p:cNvSpPr>
            <p:nvPr/>
          </p:nvSpPr>
          <p:spPr bwMode="auto">
            <a:xfrm>
              <a:off x="10710049" y="4051940"/>
              <a:ext cx="2861287" cy="1467251"/>
            </a:xfrm>
            <a:custGeom>
              <a:avLst/>
              <a:gdLst>
                <a:gd name="T0" fmla="*/ 0 w 1954"/>
                <a:gd name="T1" fmla="*/ 1002 h 1002"/>
                <a:gd name="T2" fmla="*/ 1004 w 1954"/>
                <a:gd name="T3" fmla="*/ 0 h 1002"/>
                <a:gd name="T4" fmla="*/ 1954 w 1954"/>
                <a:gd name="T5" fmla="*/ 1002 h 1002"/>
                <a:gd name="T6" fmla="*/ 0 w 1954"/>
                <a:gd name="T7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54" h="1002">
                  <a:moveTo>
                    <a:pt x="0" y="1002"/>
                  </a:moveTo>
                  <a:lnTo>
                    <a:pt x="1004" y="0"/>
                  </a:lnTo>
                  <a:lnTo>
                    <a:pt x="1954" y="1002"/>
                  </a:lnTo>
                  <a:lnTo>
                    <a:pt x="0" y="1002"/>
                  </a:lnTo>
                  <a:close/>
                </a:path>
              </a:pathLst>
            </a:custGeom>
            <a:solidFill>
              <a:srgbClr val="B3B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8" name="Freeform 63"/>
            <p:cNvSpPr>
              <a:spLocks/>
            </p:cNvSpPr>
            <p:nvPr/>
          </p:nvSpPr>
          <p:spPr bwMode="auto">
            <a:xfrm>
              <a:off x="12020618" y="4051940"/>
              <a:ext cx="307508" cy="235756"/>
            </a:xfrm>
            <a:custGeom>
              <a:avLst/>
              <a:gdLst>
                <a:gd name="T0" fmla="*/ 109 w 210"/>
                <a:gd name="T1" fmla="*/ 0 h 161"/>
                <a:gd name="T2" fmla="*/ 0 w 210"/>
                <a:gd name="T3" fmla="*/ 109 h 161"/>
                <a:gd name="T4" fmla="*/ 65 w 210"/>
                <a:gd name="T5" fmla="*/ 90 h 161"/>
                <a:gd name="T6" fmla="*/ 142 w 210"/>
                <a:gd name="T7" fmla="*/ 161 h 161"/>
                <a:gd name="T8" fmla="*/ 153 w 210"/>
                <a:gd name="T9" fmla="*/ 79 h 161"/>
                <a:gd name="T10" fmla="*/ 210 w 210"/>
                <a:gd name="T11" fmla="*/ 104 h 161"/>
                <a:gd name="T12" fmla="*/ 109 w 210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61">
                  <a:moveTo>
                    <a:pt x="109" y="0"/>
                  </a:moveTo>
                  <a:lnTo>
                    <a:pt x="0" y="109"/>
                  </a:lnTo>
                  <a:lnTo>
                    <a:pt x="65" y="90"/>
                  </a:lnTo>
                  <a:lnTo>
                    <a:pt x="142" y="161"/>
                  </a:lnTo>
                  <a:lnTo>
                    <a:pt x="153" y="79"/>
                  </a:lnTo>
                  <a:lnTo>
                    <a:pt x="210" y="10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Freeform 67"/>
            <p:cNvSpPr>
              <a:spLocks/>
            </p:cNvSpPr>
            <p:nvPr/>
          </p:nvSpPr>
          <p:spPr bwMode="auto">
            <a:xfrm>
              <a:off x="12172907" y="4167621"/>
              <a:ext cx="1074813" cy="1008918"/>
            </a:xfrm>
            <a:custGeom>
              <a:avLst/>
              <a:gdLst>
                <a:gd name="T0" fmla="*/ 18 w 270"/>
                <a:gd name="T1" fmla="*/ 0 h 253"/>
                <a:gd name="T2" fmla="*/ 14 w 270"/>
                <a:gd name="T3" fmla="*/ 30 h 253"/>
                <a:gd name="T4" fmla="*/ 0 w 270"/>
                <a:gd name="T5" fmla="*/ 17 h 253"/>
                <a:gd name="T6" fmla="*/ 0 w 270"/>
                <a:gd name="T7" fmla="*/ 240 h 253"/>
                <a:gd name="T8" fmla="*/ 49 w 270"/>
                <a:gd name="T9" fmla="*/ 241 h 253"/>
                <a:gd name="T10" fmla="*/ 270 w 270"/>
                <a:gd name="T11" fmla="*/ 253 h 253"/>
                <a:gd name="T12" fmla="*/ 38 w 270"/>
                <a:gd name="T13" fmla="*/ 9 h 253"/>
                <a:gd name="T14" fmla="*/ 18 w 270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253">
                  <a:moveTo>
                    <a:pt x="18" y="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7" y="240"/>
                    <a:pt x="33" y="240"/>
                    <a:pt x="49" y="241"/>
                  </a:cubicBezTo>
                  <a:cubicBezTo>
                    <a:pt x="128" y="243"/>
                    <a:pt x="203" y="247"/>
                    <a:pt x="270" y="253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BBA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Freeform 68"/>
            <p:cNvSpPr>
              <a:spLocks/>
            </p:cNvSpPr>
            <p:nvPr/>
          </p:nvSpPr>
          <p:spPr bwMode="auto">
            <a:xfrm>
              <a:off x="12172907" y="4051940"/>
              <a:ext cx="150825" cy="235756"/>
            </a:xfrm>
            <a:custGeom>
              <a:avLst/>
              <a:gdLst>
                <a:gd name="T0" fmla="*/ 5 w 103"/>
                <a:gd name="T1" fmla="*/ 0 h 161"/>
                <a:gd name="T2" fmla="*/ 0 w 103"/>
                <a:gd name="T3" fmla="*/ 6 h 161"/>
                <a:gd name="T4" fmla="*/ 0 w 103"/>
                <a:gd name="T5" fmla="*/ 125 h 161"/>
                <a:gd name="T6" fmla="*/ 38 w 103"/>
                <a:gd name="T7" fmla="*/ 161 h 161"/>
                <a:gd name="T8" fmla="*/ 49 w 103"/>
                <a:gd name="T9" fmla="*/ 79 h 161"/>
                <a:gd name="T10" fmla="*/ 103 w 103"/>
                <a:gd name="T11" fmla="*/ 104 h 161"/>
                <a:gd name="T12" fmla="*/ 5 w 103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61">
                  <a:moveTo>
                    <a:pt x="5" y="0"/>
                  </a:moveTo>
                  <a:lnTo>
                    <a:pt x="0" y="6"/>
                  </a:lnTo>
                  <a:lnTo>
                    <a:pt x="0" y="125"/>
                  </a:lnTo>
                  <a:lnTo>
                    <a:pt x="38" y="161"/>
                  </a:lnTo>
                  <a:lnTo>
                    <a:pt x="49" y="79"/>
                  </a:lnTo>
                  <a:lnTo>
                    <a:pt x="103" y="10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8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9" name="Group 1198"/>
          <p:cNvGrpSpPr/>
          <p:nvPr/>
        </p:nvGrpSpPr>
        <p:grpSpPr>
          <a:xfrm>
            <a:off x="5283271" y="4234928"/>
            <a:ext cx="2281415" cy="390486"/>
            <a:chOff x="7924907" y="6352391"/>
            <a:chExt cx="3422122" cy="585729"/>
          </a:xfrm>
        </p:grpSpPr>
        <p:sp>
          <p:nvSpPr>
            <p:cNvPr id="1065" name="Freeform 70"/>
            <p:cNvSpPr>
              <a:spLocks/>
            </p:cNvSpPr>
            <p:nvPr/>
          </p:nvSpPr>
          <p:spPr bwMode="auto">
            <a:xfrm>
              <a:off x="10073068" y="6491501"/>
              <a:ext cx="1273961" cy="270900"/>
            </a:xfrm>
            <a:custGeom>
              <a:avLst/>
              <a:gdLst>
                <a:gd name="T0" fmla="*/ 160 w 320"/>
                <a:gd name="T1" fmla="*/ 0 h 68"/>
                <a:gd name="T2" fmla="*/ 0 w 320"/>
                <a:gd name="T3" fmla="*/ 68 h 68"/>
                <a:gd name="T4" fmla="*/ 320 w 320"/>
                <a:gd name="T5" fmla="*/ 68 h 68"/>
                <a:gd name="T6" fmla="*/ 160 w 320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68">
                  <a:moveTo>
                    <a:pt x="160" y="0"/>
                  </a:moveTo>
                  <a:cubicBezTo>
                    <a:pt x="72" y="0"/>
                    <a:pt x="0" y="24"/>
                    <a:pt x="0" y="68"/>
                  </a:cubicBezTo>
                  <a:cubicBezTo>
                    <a:pt x="320" y="68"/>
                    <a:pt x="320" y="68"/>
                    <a:pt x="320" y="68"/>
                  </a:cubicBezTo>
                  <a:cubicBezTo>
                    <a:pt x="320" y="24"/>
                    <a:pt x="249" y="0"/>
                    <a:pt x="160" y="0"/>
                  </a:cubicBezTo>
                </a:path>
              </a:pathLst>
            </a:custGeom>
            <a:solidFill>
              <a:srgbClr val="3B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Freeform 73"/>
            <p:cNvSpPr>
              <a:spLocks/>
            </p:cNvSpPr>
            <p:nvPr/>
          </p:nvSpPr>
          <p:spPr bwMode="auto">
            <a:xfrm>
              <a:off x="7924907" y="6352391"/>
              <a:ext cx="2477634" cy="426118"/>
            </a:xfrm>
            <a:custGeom>
              <a:avLst/>
              <a:gdLst>
                <a:gd name="T0" fmla="*/ 311 w 622"/>
                <a:gd name="T1" fmla="*/ 0 h 107"/>
                <a:gd name="T2" fmla="*/ 622 w 622"/>
                <a:gd name="T3" fmla="*/ 107 h 107"/>
                <a:gd name="T4" fmla="*/ 0 w 622"/>
                <a:gd name="T5" fmla="*/ 107 h 107"/>
                <a:gd name="T6" fmla="*/ 311 w 622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2" h="107">
                  <a:moveTo>
                    <a:pt x="311" y="0"/>
                  </a:moveTo>
                  <a:cubicBezTo>
                    <a:pt x="483" y="0"/>
                    <a:pt x="622" y="47"/>
                    <a:pt x="622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7"/>
                    <a:pt x="139" y="0"/>
                    <a:pt x="311" y="0"/>
                  </a:cubicBezTo>
                </a:path>
              </a:pathLst>
            </a:custGeom>
            <a:solidFill>
              <a:srgbClr val="3B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1" name="Freeform 76"/>
            <p:cNvSpPr>
              <a:spLocks/>
            </p:cNvSpPr>
            <p:nvPr/>
          </p:nvSpPr>
          <p:spPr bwMode="auto">
            <a:xfrm>
              <a:off x="9184224" y="6507609"/>
              <a:ext cx="1569754" cy="430511"/>
            </a:xfrm>
            <a:custGeom>
              <a:avLst/>
              <a:gdLst>
                <a:gd name="T0" fmla="*/ 197 w 394"/>
                <a:gd name="T1" fmla="*/ 0 h 108"/>
                <a:gd name="T2" fmla="*/ 0 w 394"/>
                <a:gd name="T3" fmla="*/ 108 h 108"/>
                <a:gd name="T4" fmla="*/ 394 w 394"/>
                <a:gd name="T5" fmla="*/ 108 h 108"/>
                <a:gd name="T6" fmla="*/ 197 w 394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108">
                  <a:moveTo>
                    <a:pt x="197" y="0"/>
                  </a:moveTo>
                  <a:cubicBezTo>
                    <a:pt x="89" y="0"/>
                    <a:pt x="0" y="52"/>
                    <a:pt x="0" y="108"/>
                  </a:cubicBezTo>
                  <a:cubicBezTo>
                    <a:pt x="394" y="108"/>
                    <a:pt x="394" y="108"/>
                    <a:pt x="394" y="108"/>
                  </a:cubicBezTo>
                  <a:cubicBezTo>
                    <a:pt x="394" y="52"/>
                    <a:pt x="306" y="0"/>
                    <a:pt x="197" y="0"/>
                  </a:cubicBezTo>
                </a:path>
              </a:pathLst>
            </a:custGeom>
            <a:solidFill>
              <a:srgbClr val="019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78" name="Freeform 83"/>
          <p:cNvSpPr>
            <a:spLocks noEditPoints="1"/>
          </p:cNvSpPr>
          <p:nvPr/>
        </p:nvSpPr>
        <p:spPr bwMode="auto">
          <a:xfrm>
            <a:off x="1893852" y="3381716"/>
            <a:ext cx="1617589" cy="117146"/>
          </a:xfrm>
          <a:custGeom>
            <a:avLst/>
            <a:gdLst>
              <a:gd name="T0" fmla="*/ 405 w 609"/>
              <a:gd name="T1" fmla="*/ 17 h 44"/>
              <a:gd name="T2" fmla="*/ 405 w 609"/>
              <a:gd name="T3" fmla="*/ 17 h 44"/>
              <a:gd name="T4" fmla="*/ 609 w 609"/>
              <a:gd name="T5" fmla="*/ 44 h 44"/>
              <a:gd name="T6" fmla="*/ 609 w 609"/>
              <a:gd name="T7" fmla="*/ 44 h 44"/>
              <a:gd name="T8" fmla="*/ 405 w 609"/>
              <a:gd name="T9" fmla="*/ 17 h 44"/>
              <a:gd name="T10" fmla="*/ 209 w 609"/>
              <a:gd name="T11" fmla="*/ 4 h 44"/>
              <a:gd name="T12" fmla="*/ 209 w 609"/>
              <a:gd name="T13" fmla="*/ 4 h 44"/>
              <a:gd name="T14" fmla="*/ 248 w 609"/>
              <a:gd name="T15" fmla="*/ 6 h 44"/>
              <a:gd name="T16" fmla="*/ 248 w 609"/>
              <a:gd name="T17" fmla="*/ 6 h 44"/>
              <a:gd name="T18" fmla="*/ 209 w 609"/>
              <a:gd name="T19" fmla="*/ 4 h 44"/>
              <a:gd name="T20" fmla="*/ 2 w 609"/>
              <a:gd name="T21" fmla="*/ 0 h 44"/>
              <a:gd name="T22" fmla="*/ 2 w 609"/>
              <a:gd name="T23" fmla="*/ 0 h 44"/>
              <a:gd name="T24" fmla="*/ 9 w 609"/>
              <a:gd name="T25" fmla="*/ 0 h 44"/>
              <a:gd name="T26" fmla="*/ 8 w 609"/>
              <a:gd name="T27" fmla="*/ 0 h 44"/>
              <a:gd name="T28" fmla="*/ 2 w 609"/>
              <a:gd name="T29" fmla="*/ 0 h 44"/>
              <a:gd name="T30" fmla="*/ 2 w 609"/>
              <a:gd name="T31" fmla="*/ 0 h 44"/>
              <a:gd name="T32" fmla="*/ 0 w 609"/>
              <a:gd name="T33" fmla="*/ 0 h 44"/>
              <a:gd name="T34" fmla="*/ 2 w 609"/>
              <a:gd name="T35" fmla="*/ 0 h 44"/>
              <a:gd name="T36" fmla="*/ 2 w 609"/>
              <a:gd name="T3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9" h="44">
                <a:moveTo>
                  <a:pt x="405" y="17"/>
                </a:moveTo>
                <a:cubicBezTo>
                  <a:pt x="405" y="17"/>
                  <a:pt x="405" y="17"/>
                  <a:pt x="405" y="17"/>
                </a:cubicBezTo>
                <a:cubicBezTo>
                  <a:pt x="483" y="24"/>
                  <a:pt x="553" y="34"/>
                  <a:pt x="609" y="44"/>
                </a:cubicBezTo>
                <a:cubicBezTo>
                  <a:pt x="609" y="44"/>
                  <a:pt x="609" y="44"/>
                  <a:pt x="609" y="44"/>
                </a:cubicBezTo>
                <a:cubicBezTo>
                  <a:pt x="553" y="33"/>
                  <a:pt x="483" y="24"/>
                  <a:pt x="405" y="17"/>
                </a:cubicBezTo>
                <a:moveTo>
                  <a:pt x="209" y="4"/>
                </a:moveTo>
                <a:cubicBezTo>
                  <a:pt x="209" y="4"/>
                  <a:pt x="209" y="4"/>
                  <a:pt x="209" y="4"/>
                </a:cubicBezTo>
                <a:cubicBezTo>
                  <a:pt x="222" y="5"/>
                  <a:pt x="235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35" y="5"/>
                  <a:pt x="222" y="5"/>
                  <a:pt x="209" y="4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4" y="0"/>
                  <a:pt x="6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0"/>
                  <a:pt x="4" y="0"/>
                  <a:pt x="2" y="0"/>
                </a:cubicBezTo>
                <a:moveTo>
                  <a:pt x="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9" name="Freeform 85"/>
          <p:cNvSpPr>
            <a:spLocks/>
          </p:cNvSpPr>
          <p:nvPr/>
        </p:nvSpPr>
        <p:spPr bwMode="auto">
          <a:xfrm>
            <a:off x="3861902" y="3597459"/>
            <a:ext cx="80049" cy="82002"/>
          </a:xfrm>
          <a:custGeom>
            <a:avLst/>
            <a:gdLst>
              <a:gd name="T0" fmla="*/ 0 w 30"/>
              <a:gd name="T1" fmla="*/ 0 h 31"/>
              <a:gd name="T2" fmla="*/ 0 w 30"/>
              <a:gd name="T3" fmla="*/ 0 h 31"/>
              <a:gd name="T4" fmla="*/ 30 w 30"/>
              <a:gd name="T5" fmla="*/ 31 h 31"/>
              <a:gd name="T6" fmla="*/ 30 w 30"/>
              <a:gd name="T7" fmla="*/ 31 h 31"/>
              <a:gd name="T8" fmla="*/ 0 w 30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0" y="10"/>
                  <a:pt x="30" y="20"/>
                  <a:pt x="30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0" y="20"/>
                  <a:pt x="20" y="10"/>
                  <a:pt x="0" y="0"/>
                </a:cubicBezTo>
              </a:path>
            </a:pathLst>
          </a:custGeom>
          <a:solidFill>
            <a:srgbClr val="1B9C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2" name="Freeform 88"/>
          <p:cNvSpPr>
            <a:spLocks/>
          </p:cNvSpPr>
          <p:nvPr/>
        </p:nvSpPr>
        <p:spPr bwMode="auto">
          <a:xfrm>
            <a:off x="11514453" y="3530100"/>
            <a:ext cx="202077" cy="5857"/>
          </a:xfrm>
          <a:custGeom>
            <a:avLst/>
            <a:gdLst>
              <a:gd name="T0" fmla="*/ 0 w 76"/>
              <a:gd name="T1" fmla="*/ 0 h 2"/>
              <a:gd name="T2" fmla="*/ 0 w 76"/>
              <a:gd name="T3" fmla="*/ 0 h 2"/>
              <a:gd name="T4" fmla="*/ 76 w 76"/>
              <a:gd name="T5" fmla="*/ 2 h 2"/>
              <a:gd name="T6" fmla="*/ 0 w 76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" h="2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26" y="0"/>
                  <a:pt x="53" y="1"/>
                  <a:pt x="76" y="2"/>
                </a:cubicBezTo>
                <a:cubicBezTo>
                  <a:pt x="52" y="1"/>
                  <a:pt x="28" y="0"/>
                  <a:pt x="0" y="0"/>
                </a:cubicBezTo>
              </a:path>
            </a:pathLst>
          </a:custGeom>
          <a:solidFill>
            <a:srgbClr val="C2C1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Freeform 91"/>
          <p:cNvSpPr>
            <a:spLocks/>
          </p:cNvSpPr>
          <p:nvPr/>
        </p:nvSpPr>
        <p:spPr bwMode="auto">
          <a:xfrm>
            <a:off x="7934671" y="3413930"/>
            <a:ext cx="180600" cy="1953"/>
          </a:xfrm>
          <a:custGeom>
            <a:avLst/>
            <a:gdLst>
              <a:gd name="T0" fmla="*/ 0 w 68"/>
              <a:gd name="T1" fmla="*/ 0 h 1"/>
              <a:gd name="T2" fmla="*/ 0 w 68"/>
              <a:gd name="T3" fmla="*/ 0 h 1"/>
              <a:gd name="T4" fmla="*/ 3 w 68"/>
              <a:gd name="T5" fmla="*/ 0 h 1"/>
              <a:gd name="T6" fmla="*/ 68 w 68"/>
              <a:gd name="T7" fmla="*/ 1 h 1"/>
              <a:gd name="T8" fmla="*/ 68 w 68"/>
              <a:gd name="T9" fmla="*/ 1 h 1"/>
              <a:gd name="T10" fmla="*/ 0 w 68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"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25" y="0"/>
                  <a:pt x="47" y="0"/>
                  <a:pt x="68" y="1"/>
                </a:cubicBezTo>
                <a:cubicBezTo>
                  <a:pt x="68" y="1"/>
                  <a:pt x="68" y="1"/>
                  <a:pt x="68" y="1"/>
                </a:cubicBezTo>
                <a:cubicBezTo>
                  <a:pt x="46" y="0"/>
                  <a:pt x="23" y="0"/>
                  <a:pt x="0" y="0"/>
                </a:cubicBezTo>
              </a:path>
            </a:pathLst>
          </a:custGeom>
          <a:solidFill>
            <a:srgbClr val="BBBA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6" name="Freeform 92"/>
          <p:cNvSpPr>
            <a:spLocks/>
          </p:cNvSpPr>
          <p:nvPr/>
        </p:nvSpPr>
        <p:spPr bwMode="auto">
          <a:xfrm>
            <a:off x="8115272" y="3415883"/>
            <a:ext cx="129837" cy="2929"/>
          </a:xfrm>
          <a:custGeom>
            <a:avLst/>
            <a:gdLst>
              <a:gd name="T0" fmla="*/ 0 w 49"/>
              <a:gd name="T1" fmla="*/ 0 h 1"/>
              <a:gd name="T2" fmla="*/ 0 w 49"/>
              <a:gd name="T3" fmla="*/ 0 h 1"/>
              <a:gd name="T4" fmla="*/ 49 w 49"/>
              <a:gd name="T5" fmla="*/ 1 h 1"/>
              <a:gd name="T6" fmla="*/ 0 w 49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7" y="0"/>
                  <a:pt x="33" y="0"/>
                  <a:pt x="49" y="1"/>
                </a:cubicBezTo>
                <a:cubicBezTo>
                  <a:pt x="33" y="0"/>
                  <a:pt x="17" y="0"/>
                  <a:pt x="0" y="0"/>
                </a:cubicBezTo>
              </a:path>
            </a:pathLst>
          </a:custGeom>
          <a:solidFill>
            <a:srgbClr val="C2C1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Freeform 96"/>
          <p:cNvSpPr>
            <a:spLocks/>
          </p:cNvSpPr>
          <p:nvPr/>
        </p:nvSpPr>
        <p:spPr bwMode="auto">
          <a:xfrm>
            <a:off x="8975318" y="3642365"/>
            <a:ext cx="132765" cy="37096"/>
          </a:xfrm>
          <a:custGeom>
            <a:avLst/>
            <a:gdLst>
              <a:gd name="T0" fmla="*/ 0 w 50"/>
              <a:gd name="T1" fmla="*/ 0 h 14"/>
              <a:gd name="T2" fmla="*/ 48 w 50"/>
              <a:gd name="T3" fmla="*/ 14 h 14"/>
              <a:gd name="T4" fmla="*/ 50 w 50"/>
              <a:gd name="T5" fmla="*/ 14 h 14"/>
              <a:gd name="T6" fmla="*/ 0 w 50"/>
              <a:gd name="T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14">
                <a:moveTo>
                  <a:pt x="0" y="0"/>
                </a:moveTo>
                <a:cubicBezTo>
                  <a:pt x="18" y="4"/>
                  <a:pt x="34" y="9"/>
                  <a:pt x="48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35" y="9"/>
                  <a:pt x="18" y="4"/>
                  <a:pt x="0" y="0"/>
                </a:cubicBezTo>
              </a:path>
            </a:pathLst>
          </a:custGeom>
          <a:solidFill>
            <a:srgbClr val="61C3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0" name="Group 1199"/>
          <p:cNvGrpSpPr/>
          <p:nvPr/>
        </p:nvGrpSpPr>
        <p:grpSpPr>
          <a:xfrm>
            <a:off x="475412" y="3381716"/>
            <a:ext cx="11241118" cy="446130"/>
            <a:chOff x="713117" y="5072573"/>
            <a:chExt cx="16861677" cy="669195"/>
          </a:xfrm>
        </p:grpSpPr>
        <p:sp>
          <p:nvSpPr>
            <p:cNvPr id="1073" name="Freeform 78"/>
            <p:cNvSpPr>
              <a:spLocks/>
            </p:cNvSpPr>
            <p:nvPr/>
          </p:nvSpPr>
          <p:spPr bwMode="auto">
            <a:xfrm>
              <a:off x="5494131" y="5276114"/>
              <a:ext cx="4227500" cy="243078"/>
            </a:xfrm>
            <a:custGeom>
              <a:avLst/>
              <a:gdLst>
                <a:gd name="T0" fmla="*/ 531 w 1061"/>
                <a:gd name="T1" fmla="*/ 0 h 61"/>
                <a:gd name="T2" fmla="*/ 0 w 1061"/>
                <a:gd name="T3" fmla="*/ 61 h 61"/>
                <a:gd name="T4" fmla="*/ 1061 w 1061"/>
                <a:gd name="T5" fmla="*/ 61 h 61"/>
                <a:gd name="T6" fmla="*/ 531 w 10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1" h="61">
                  <a:moveTo>
                    <a:pt x="531" y="0"/>
                  </a:moveTo>
                  <a:cubicBezTo>
                    <a:pt x="238" y="0"/>
                    <a:pt x="0" y="29"/>
                    <a:pt x="0" y="61"/>
                  </a:cubicBezTo>
                  <a:cubicBezTo>
                    <a:pt x="1061" y="61"/>
                    <a:pt x="1061" y="61"/>
                    <a:pt x="1061" y="61"/>
                  </a:cubicBezTo>
                  <a:cubicBezTo>
                    <a:pt x="1061" y="29"/>
                    <a:pt x="824" y="0"/>
                    <a:pt x="531" y="0"/>
                  </a:cubicBezTo>
                </a:path>
              </a:pathLst>
            </a:custGeom>
            <a:solidFill>
              <a:srgbClr val="019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5" name="Freeform 80"/>
            <p:cNvSpPr>
              <a:spLocks/>
            </p:cNvSpPr>
            <p:nvPr/>
          </p:nvSpPr>
          <p:spPr bwMode="auto">
            <a:xfrm>
              <a:off x="13717768" y="5295150"/>
              <a:ext cx="3072149" cy="224041"/>
            </a:xfrm>
            <a:custGeom>
              <a:avLst/>
              <a:gdLst>
                <a:gd name="T0" fmla="*/ 385 w 771"/>
                <a:gd name="T1" fmla="*/ 0 h 56"/>
                <a:gd name="T2" fmla="*/ 0 w 771"/>
                <a:gd name="T3" fmla="*/ 56 h 56"/>
                <a:gd name="T4" fmla="*/ 771 w 771"/>
                <a:gd name="T5" fmla="*/ 56 h 56"/>
                <a:gd name="T6" fmla="*/ 385 w 771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1" h="56">
                  <a:moveTo>
                    <a:pt x="385" y="0"/>
                  </a:moveTo>
                  <a:cubicBezTo>
                    <a:pt x="172" y="0"/>
                    <a:pt x="0" y="24"/>
                    <a:pt x="0" y="56"/>
                  </a:cubicBezTo>
                  <a:cubicBezTo>
                    <a:pt x="771" y="56"/>
                    <a:pt x="771" y="56"/>
                    <a:pt x="771" y="56"/>
                  </a:cubicBezTo>
                  <a:cubicBezTo>
                    <a:pt x="771" y="24"/>
                    <a:pt x="598" y="0"/>
                    <a:pt x="385" y="0"/>
                  </a:cubicBezTo>
                </a:path>
              </a:pathLst>
            </a:custGeom>
            <a:solidFill>
              <a:srgbClr val="019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7" name="Freeform 82"/>
            <p:cNvSpPr>
              <a:spLocks/>
            </p:cNvSpPr>
            <p:nvPr/>
          </p:nvSpPr>
          <p:spPr bwMode="auto">
            <a:xfrm>
              <a:off x="713117" y="5072573"/>
              <a:ext cx="5199810" cy="446618"/>
            </a:xfrm>
            <a:custGeom>
              <a:avLst/>
              <a:gdLst>
                <a:gd name="T0" fmla="*/ 0 w 1305"/>
                <a:gd name="T1" fmla="*/ 112 h 112"/>
                <a:gd name="T2" fmla="*/ 1305 w 1305"/>
                <a:gd name="T3" fmla="*/ 112 h 112"/>
                <a:gd name="T4" fmla="*/ 534 w 1305"/>
                <a:gd name="T5" fmla="*/ 0 h 112"/>
                <a:gd name="T6" fmla="*/ 0 w 1305"/>
                <a:gd name="T7" fmla="*/ 31 h 112"/>
                <a:gd name="T8" fmla="*/ 0 w 130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5" h="112">
                  <a:moveTo>
                    <a:pt x="0" y="112"/>
                  </a:moveTo>
                  <a:cubicBezTo>
                    <a:pt x="1305" y="112"/>
                    <a:pt x="1305" y="112"/>
                    <a:pt x="1305" y="112"/>
                  </a:cubicBezTo>
                  <a:cubicBezTo>
                    <a:pt x="1305" y="52"/>
                    <a:pt x="960" y="0"/>
                    <a:pt x="534" y="0"/>
                  </a:cubicBezTo>
                  <a:cubicBezTo>
                    <a:pt x="327" y="0"/>
                    <a:pt x="139" y="12"/>
                    <a:pt x="0" y="31"/>
                  </a:cubicBezTo>
                  <a:cubicBezTo>
                    <a:pt x="0" y="112"/>
                    <a:pt x="0" y="112"/>
                    <a:pt x="0" y="112"/>
                  </a:cubicBezTo>
                </a:path>
              </a:pathLst>
            </a:custGeom>
            <a:solidFill>
              <a:srgbClr val="3B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1" name="Freeform 87"/>
            <p:cNvSpPr>
              <a:spLocks/>
            </p:cNvSpPr>
            <p:nvPr/>
          </p:nvSpPr>
          <p:spPr bwMode="auto">
            <a:xfrm>
              <a:off x="16069470" y="5295150"/>
              <a:ext cx="1505324" cy="224041"/>
            </a:xfrm>
            <a:custGeom>
              <a:avLst/>
              <a:gdLst>
                <a:gd name="T0" fmla="*/ 378 w 378"/>
                <a:gd name="T1" fmla="*/ 2 h 56"/>
                <a:gd name="T2" fmla="*/ 297 w 378"/>
                <a:gd name="T3" fmla="*/ 0 h 56"/>
                <a:gd name="T4" fmla="*/ 0 w 378"/>
                <a:gd name="T5" fmla="*/ 56 h 56"/>
                <a:gd name="T6" fmla="*/ 378 w 378"/>
                <a:gd name="T7" fmla="*/ 56 h 56"/>
                <a:gd name="T8" fmla="*/ 378 w 378"/>
                <a:gd name="T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56">
                  <a:moveTo>
                    <a:pt x="378" y="2"/>
                  </a:moveTo>
                  <a:cubicBezTo>
                    <a:pt x="354" y="1"/>
                    <a:pt x="325" y="0"/>
                    <a:pt x="297" y="0"/>
                  </a:cubicBezTo>
                  <a:cubicBezTo>
                    <a:pt x="132" y="0"/>
                    <a:pt x="0" y="24"/>
                    <a:pt x="0" y="56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8" y="2"/>
                    <a:pt x="378" y="2"/>
                    <a:pt x="378" y="2"/>
                  </a:cubicBezTo>
                </a:path>
              </a:pathLst>
            </a:custGeom>
            <a:solidFill>
              <a:srgbClr val="3B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4" name="Freeform 90"/>
            <p:cNvSpPr>
              <a:spLocks/>
            </p:cNvSpPr>
            <p:nvPr/>
          </p:nvSpPr>
          <p:spPr bwMode="auto">
            <a:xfrm>
              <a:off x="9311620" y="5120895"/>
              <a:ext cx="5204203" cy="398296"/>
            </a:xfrm>
            <a:custGeom>
              <a:avLst/>
              <a:gdLst>
                <a:gd name="T0" fmla="*/ 653 w 1306"/>
                <a:gd name="T1" fmla="*/ 0 h 100"/>
                <a:gd name="T2" fmla="*/ 0 w 1306"/>
                <a:gd name="T3" fmla="*/ 100 h 100"/>
                <a:gd name="T4" fmla="*/ 1306 w 1306"/>
                <a:gd name="T5" fmla="*/ 100 h 100"/>
                <a:gd name="T6" fmla="*/ 653 w 1306"/>
                <a:gd name="T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00">
                  <a:moveTo>
                    <a:pt x="653" y="0"/>
                  </a:moveTo>
                  <a:cubicBezTo>
                    <a:pt x="293" y="0"/>
                    <a:pt x="0" y="44"/>
                    <a:pt x="0" y="100"/>
                  </a:cubicBezTo>
                  <a:cubicBezTo>
                    <a:pt x="1306" y="100"/>
                    <a:pt x="1306" y="100"/>
                    <a:pt x="1306" y="100"/>
                  </a:cubicBezTo>
                  <a:cubicBezTo>
                    <a:pt x="1306" y="44"/>
                    <a:pt x="1013" y="0"/>
                    <a:pt x="653" y="0"/>
                  </a:cubicBezTo>
                </a:path>
              </a:pathLst>
            </a:custGeom>
            <a:solidFill>
              <a:srgbClr val="3B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8" name="Freeform 94"/>
            <p:cNvSpPr>
              <a:spLocks/>
            </p:cNvSpPr>
            <p:nvPr/>
          </p:nvSpPr>
          <p:spPr bwMode="auto">
            <a:xfrm>
              <a:off x="12156800" y="5419617"/>
              <a:ext cx="1752794" cy="322151"/>
            </a:xfrm>
            <a:custGeom>
              <a:avLst/>
              <a:gdLst>
                <a:gd name="T0" fmla="*/ 220 w 440"/>
                <a:gd name="T1" fmla="*/ 0 h 81"/>
                <a:gd name="T2" fmla="*/ 0 w 440"/>
                <a:gd name="T3" fmla="*/ 81 h 81"/>
                <a:gd name="T4" fmla="*/ 440 w 440"/>
                <a:gd name="T5" fmla="*/ 81 h 81"/>
                <a:gd name="T6" fmla="*/ 220 w 44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0" h="81">
                  <a:moveTo>
                    <a:pt x="220" y="0"/>
                  </a:moveTo>
                  <a:cubicBezTo>
                    <a:pt x="99" y="0"/>
                    <a:pt x="0" y="39"/>
                    <a:pt x="0" y="81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0" y="39"/>
                    <a:pt x="342" y="0"/>
                    <a:pt x="220" y="0"/>
                  </a:cubicBezTo>
                </a:path>
              </a:pathLst>
            </a:custGeom>
            <a:solidFill>
              <a:srgbClr val="019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79" name="Freeform 531"/>
          <p:cNvSpPr>
            <a:spLocks/>
          </p:cNvSpPr>
          <p:nvPr/>
        </p:nvSpPr>
        <p:spPr bwMode="auto">
          <a:xfrm>
            <a:off x="2943283" y="3554506"/>
            <a:ext cx="37096" cy="124955"/>
          </a:xfrm>
          <a:custGeom>
            <a:avLst/>
            <a:gdLst>
              <a:gd name="T0" fmla="*/ 0 w 14"/>
              <a:gd name="T1" fmla="*/ 0 h 47"/>
              <a:gd name="T2" fmla="*/ 14 w 14"/>
              <a:gd name="T3" fmla="*/ 47 h 47"/>
              <a:gd name="T4" fmla="*/ 14 w 14"/>
              <a:gd name="T5" fmla="*/ 47 h 47"/>
              <a:gd name="T6" fmla="*/ 0 w 1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47">
                <a:moveTo>
                  <a:pt x="0" y="0"/>
                </a:moveTo>
                <a:cubicBezTo>
                  <a:pt x="0" y="16"/>
                  <a:pt x="4" y="31"/>
                  <a:pt x="14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4" y="31"/>
                  <a:pt x="0" y="16"/>
                  <a:pt x="0" y="0"/>
                </a:cubicBezTo>
              </a:path>
            </a:pathLst>
          </a:custGeom>
          <a:solidFill>
            <a:srgbClr val="61C3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8" name="Freeform 540"/>
          <p:cNvSpPr>
            <a:spLocks noEditPoints="1"/>
          </p:cNvSpPr>
          <p:nvPr/>
        </p:nvSpPr>
        <p:spPr bwMode="auto">
          <a:xfrm>
            <a:off x="2196479" y="3267498"/>
            <a:ext cx="271388" cy="456869"/>
          </a:xfrm>
          <a:custGeom>
            <a:avLst/>
            <a:gdLst>
              <a:gd name="T0" fmla="*/ 96 w 102"/>
              <a:gd name="T1" fmla="*/ 155 h 172"/>
              <a:gd name="T2" fmla="*/ 96 w 102"/>
              <a:gd name="T3" fmla="*/ 155 h 172"/>
              <a:gd name="T4" fmla="*/ 102 w 102"/>
              <a:gd name="T5" fmla="*/ 172 h 172"/>
              <a:gd name="T6" fmla="*/ 102 w 102"/>
              <a:gd name="T7" fmla="*/ 172 h 172"/>
              <a:gd name="T8" fmla="*/ 96 w 102"/>
              <a:gd name="T9" fmla="*/ 155 h 172"/>
              <a:gd name="T10" fmla="*/ 0 w 102"/>
              <a:gd name="T11" fmla="*/ 0 h 172"/>
              <a:gd name="T12" fmla="*/ 0 w 102"/>
              <a:gd name="T13" fmla="*/ 0 h 172"/>
              <a:gd name="T14" fmla="*/ 93 w 102"/>
              <a:gd name="T15" fmla="*/ 23 h 172"/>
              <a:gd name="T16" fmla="*/ 99 w 102"/>
              <a:gd name="T17" fmla="*/ 36 h 172"/>
              <a:gd name="T18" fmla="*/ 95 w 102"/>
              <a:gd name="T19" fmla="*/ 23 h 172"/>
              <a:gd name="T20" fmla="*/ 0 w 102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" h="172">
                <a:moveTo>
                  <a:pt x="96" y="155"/>
                </a:moveTo>
                <a:cubicBezTo>
                  <a:pt x="96" y="155"/>
                  <a:pt x="96" y="155"/>
                  <a:pt x="96" y="155"/>
                </a:cubicBezTo>
                <a:cubicBezTo>
                  <a:pt x="98" y="161"/>
                  <a:pt x="100" y="166"/>
                  <a:pt x="102" y="172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0" y="166"/>
                  <a:pt x="98" y="161"/>
                  <a:pt x="96" y="155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1" y="1"/>
                  <a:pt x="62" y="9"/>
                  <a:pt x="93" y="23"/>
                </a:cubicBezTo>
                <a:cubicBezTo>
                  <a:pt x="98" y="25"/>
                  <a:pt x="101" y="31"/>
                  <a:pt x="99" y="36"/>
                </a:cubicBezTo>
                <a:cubicBezTo>
                  <a:pt x="101" y="31"/>
                  <a:pt x="100" y="25"/>
                  <a:pt x="95" y="23"/>
                </a:cubicBezTo>
                <a:cubicBezTo>
                  <a:pt x="63" y="8"/>
                  <a:pt x="32" y="1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025"/>
          <p:cNvSpPr>
            <a:spLocks/>
          </p:cNvSpPr>
          <p:nvPr/>
        </p:nvSpPr>
        <p:spPr bwMode="auto">
          <a:xfrm>
            <a:off x="4602850" y="4190022"/>
            <a:ext cx="42953" cy="722399"/>
          </a:xfrm>
          <a:custGeom>
            <a:avLst/>
            <a:gdLst>
              <a:gd name="T0" fmla="*/ 44 w 44"/>
              <a:gd name="T1" fmla="*/ 740 h 740"/>
              <a:gd name="T2" fmla="*/ 0 w 44"/>
              <a:gd name="T3" fmla="*/ 740 h 740"/>
              <a:gd name="T4" fmla="*/ 11 w 44"/>
              <a:gd name="T5" fmla="*/ 0 h 740"/>
              <a:gd name="T6" fmla="*/ 30 w 44"/>
              <a:gd name="T7" fmla="*/ 0 h 740"/>
              <a:gd name="T8" fmla="*/ 44 w 44"/>
              <a:gd name="T9" fmla="*/ 74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740">
                <a:moveTo>
                  <a:pt x="44" y="740"/>
                </a:moveTo>
                <a:lnTo>
                  <a:pt x="0" y="740"/>
                </a:lnTo>
                <a:lnTo>
                  <a:pt x="11" y="0"/>
                </a:lnTo>
                <a:lnTo>
                  <a:pt x="30" y="0"/>
                </a:lnTo>
                <a:lnTo>
                  <a:pt x="44" y="74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029"/>
          <p:cNvSpPr>
            <a:spLocks/>
          </p:cNvSpPr>
          <p:nvPr/>
        </p:nvSpPr>
        <p:spPr bwMode="auto">
          <a:xfrm>
            <a:off x="4637993" y="4434075"/>
            <a:ext cx="7810" cy="473465"/>
          </a:xfrm>
          <a:custGeom>
            <a:avLst/>
            <a:gdLst>
              <a:gd name="T0" fmla="*/ 0 w 8"/>
              <a:gd name="T1" fmla="*/ 0 h 485"/>
              <a:gd name="T2" fmla="*/ 8 w 8"/>
              <a:gd name="T3" fmla="*/ 485 h 485"/>
              <a:gd name="T4" fmla="*/ 8 w 8"/>
              <a:gd name="T5" fmla="*/ 485 h 485"/>
              <a:gd name="T6" fmla="*/ 0 w 8"/>
              <a:gd name="T7" fmla="*/ 0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85">
                <a:moveTo>
                  <a:pt x="0" y="0"/>
                </a:moveTo>
                <a:lnTo>
                  <a:pt x="8" y="485"/>
                </a:lnTo>
                <a:lnTo>
                  <a:pt x="8" y="485"/>
                </a:lnTo>
                <a:lnTo>
                  <a:pt x="0" y="0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030"/>
          <p:cNvSpPr>
            <a:spLocks/>
          </p:cNvSpPr>
          <p:nvPr/>
        </p:nvSpPr>
        <p:spPr bwMode="auto">
          <a:xfrm>
            <a:off x="4637993" y="4434075"/>
            <a:ext cx="7810" cy="473465"/>
          </a:xfrm>
          <a:custGeom>
            <a:avLst/>
            <a:gdLst>
              <a:gd name="T0" fmla="*/ 0 w 8"/>
              <a:gd name="T1" fmla="*/ 0 h 485"/>
              <a:gd name="T2" fmla="*/ 8 w 8"/>
              <a:gd name="T3" fmla="*/ 485 h 485"/>
              <a:gd name="T4" fmla="*/ 8 w 8"/>
              <a:gd name="T5" fmla="*/ 485 h 485"/>
              <a:gd name="T6" fmla="*/ 0 w 8"/>
              <a:gd name="T7" fmla="*/ 0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85">
                <a:moveTo>
                  <a:pt x="0" y="0"/>
                </a:moveTo>
                <a:lnTo>
                  <a:pt x="8" y="485"/>
                </a:lnTo>
                <a:lnTo>
                  <a:pt x="8" y="48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1034"/>
          <p:cNvSpPr>
            <a:spLocks/>
          </p:cNvSpPr>
          <p:nvPr/>
        </p:nvSpPr>
        <p:spPr bwMode="auto">
          <a:xfrm>
            <a:off x="4560873" y="3963539"/>
            <a:ext cx="87859" cy="109336"/>
          </a:xfrm>
          <a:custGeom>
            <a:avLst/>
            <a:gdLst>
              <a:gd name="T0" fmla="*/ 0 w 33"/>
              <a:gd name="T1" fmla="*/ 0 h 41"/>
              <a:gd name="T2" fmla="*/ 0 w 33"/>
              <a:gd name="T3" fmla="*/ 0 h 41"/>
              <a:gd name="T4" fmla="*/ 33 w 33"/>
              <a:gd name="T5" fmla="*/ 41 h 41"/>
              <a:gd name="T6" fmla="*/ 33 w 33"/>
              <a:gd name="T7" fmla="*/ 41 h 41"/>
              <a:gd name="T8" fmla="*/ 0 w 33"/>
              <a:gd name="T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4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9" y="10"/>
                  <a:pt x="20" y="24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20" y="24"/>
                  <a:pt x="9" y="10"/>
                  <a:pt x="0" y="0"/>
                </a:cubicBezTo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1041"/>
          <p:cNvSpPr>
            <a:spLocks/>
          </p:cNvSpPr>
          <p:nvPr/>
        </p:nvSpPr>
        <p:spPr bwMode="auto">
          <a:xfrm>
            <a:off x="5051908" y="4083614"/>
            <a:ext cx="40025" cy="637469"/>
          </a:xfrm>
          <a:custGeom>
            <a:avLst/>
            <a:gdLst>
              <a:gd name="T0" fmla="*/ 41 w 41"/>
              <a:gd name="T1" fmla="*/ 653 h 653"/>
              <a:gd name="T2" fmla="*/ 0 w 41"/>
              <a:gd name="T3" fmla="*/ 653 h 653"/>
              <a:gd name="T4" fmla="*/ 11 w 41"/>
              <a:gd name="T5" fmla="*/ 0 h 653"/>
              <a:gd name="T6" fmla="*/ 30 w 41"/>
              <a:gd name="T7" fmla="*/ 0 h 653"/>
              <a:gd name="T8" fmla="*/ 41 w 41"/>
              <a:gd name="T9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653">
                <a:moveTo>
                  <a:pt x="41" y="653"/>
                </a:moveTo>
                <a:lnTo>
                  <a:pt x="0" y="653"/>
                </a:lnTo>
                <a:lnTo>
                  <a:pt x="11" y="0"/>
                </a:lnTo>
                <a:lnTo>
                  <a:pt x="30" y="0"/>
                </a:lnTo>
                <a:lnTo>
                  <a:pt x="41" y="65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1045"/>
          <p:cNvSpPr>
            <a:spLocks/>
          </p:cNvSpPr>
          <p:nvPr/>
        </p:nvSpPr>
        <p:spPr bwMode="auto">
          <a:xfrm>
            <a:off x="5084124" y="4364764"/>
            <a:ext cx="4881" cy="279197"/>
          </a:xfrm>
          <a:custGeom>
            <a:avLst/>
            <a:gdLst>
              <a:gd name="T0" fmla="*/ 0 w 2"/>
              <a:gd name="T1" fmla="*/ 0 h 105"/>
              <a:gd name="T2" fmla="*/ 2 w 2"/>
              <a:gd name="T3" fmla="*/ 105 h 105"/>
              <a:gd name="T4" fmla="*/ 2 w 2"/>
              <a:gd name="T5" fmla="*/ 105 h 105"/>
              <a:gd name="T6" fmla="*/ 0 w 2"/>
              <a:gd name="T7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05">
                <a:moveTo>
                  <a:pt x="0" y="0"/>
                </a:moveTo>
                <a:cubicBezTo>
                  <a:pt x="2" y="105"/>
                  <a:pt x="2" y="105"/>
                  <a:pt x="2" y="105"/>
                </a:cubicBezTo>
                <a:cubicBezTo>
                  <a:pt x="2" y="105"/>
                  <a:pt x="2" y="105"/>
                  <a:pt x="2" y="105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048"/>
          <p:cNvSpPr>
            <a:spLocks noEditPoints="1"/>
          </p:cNvSpPr>
          <p:nvPr/>
        </p:nvSpPr>
        <p:spPr bwMode="auto">
          <a:xfrm>
            <a:off x="4980645" y="3852251"/>
            <a:ext cx="154242" cy="183529"/>
          </a:xfrm>
          <a:custGeom>
            <a:avLst/>
            <a:gdLst>
              <a:gd name="T0" fmla="*/ 27 w 58"/>
              <a:gd name="T1" fmla="*/ 28 h 69"/>
              <a:gd name="T2" fmla="*/ 27 w 58"/>
              <a:gd name="T3" fmla="*/ 28 h 69"/>
              <a:gd name="T4" fmla="*/ 58 w 58"/>
              <a:gd name="T5" fmla="*/ 69 h 69"/>
              <a:gd name="T6" fmla="*/ 27 w 58"/>
              <a:gd name="T7" fmla="*/ 28 h 69"/>
              <a:gd name="T8" fmla="*/ 0 w 58"/>
              <a:gd name="T9" fmla="*/ 0 h 69"/>
              <a:gd name="T10" fmla="*/ 0 w 58"/>
              <a:gd name="T11" fmla="*/ 0 h 69"/>
              <a:gd name="T12" fmla="*/ 7 w 58"/>
              <a:gd name="T13" fmla="*/ 6 h 69"/>
              <a:gd name="T14" fmla="*/ 7 w 58"/>
              <a:gd name="T15" fmla="*/ 6 h 69"/>
              <a:gd name="T16" fmla="*/ 0 w 58"/>
              <a:gd name="T1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69">
                <a:moveTo>
                  <a:pt x="27" y="28"/>
                </a:moveTo>
                <a:cubicBezTo>
                  <a:pt x="27" y="28"/>
                  <a:pt x="27" y="28"/>
                  <a:pt x="27" y="28"/>
                </a:cubicBezTo>
                <a:cubicBezTo>
                  <a:pt x="36" y="40"/>
                  <a:pt x="47" y="54"/>
                  <a:pt x="58" y="69"/>
                </a:cubicBezTo>
                <a:cubicBezTo>
                  <a:pt x="47" y="54"/>
                  <a:pt x="36" y="40"/>
                  <a:pt x="27" y="28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3" y="2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3" y="2"/>
                  <a:pt x="1" y="0"/>
                  <a:pt x="0" y="0"/>
                </a:cubicBezTo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8" name="Group 1197"/>
          <p:cNvGrpSpPr/>
          <p:nvPr/>
        </p:nvGrpSpPr>
        <p:grpSpPr>
          <a:xfrm>
            <a:off x="4985526" y="2906299"/>
            <a:ext cx="2890574" cy="1174387"/>
            <a:chOff x="7478288" y="4359448"/>
            <a:chExt cx="4335861" cy="1761580"/>
          </a:xfrm>
        </p:grpSpPr>
        <p:sp>
          <p:nvSpPr>
            <p:cNvPr id="2794" name="Freeform 8"/>
            <p:cNvSpPr>
              <a:spLocks/>
            </p:cNvSpPr>
            <p:nvPr/>
          </p:nvSpPr>
          <p:spPr bwMode="auto">
            <a:xfrm>
              <a:off x="7478288" y="5778376"/>
              <a:ext cx="4111818" cy="111289"/>
            </a:xfrm>
            <a:custGeom>
              <a:avLst/>
              <a:gdLst>
                <a:gd name="T0" fmla="*/ 1010 w 1032"/>
                <a:gd name="T1" fmla="*/ 0 h 28"/>
                <a:gd name="T2" fmla="*/ 22 w 1032"/>
                <a:gd name="T3" fmla="*/ 0 h 28"/>
                <a:gd name="T4" fmla="*/ 0 w 1032"/>
                <a:gd name="T5" fmla="*/ 14 h 28"/>
                <a:gd name="T6" fmla="*/ 22 w 1032"/>
                <a:gd name="T7" fmla="*/ 28 h 28"/>
                <a:gd name="T8" fmla="*/ 1010 w 1032"/>
                <a:gd name="T9" fmla="*/ 28 h 28"/>
                <a:gd name="T10" fmla="*/ 1032 w 1032"/>
                <a:gd name="T11" fmla="*/ 14 h 28"/>
                <a:gd name="T12" fmla="*/ 1010 w 1032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" h="28">
                  <a:moveTo>
                    <a:pt x="101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6"/>
                    <a:pt x="0" y="14"/>
                  </a:cubicBezTo>
                  <a:cubicBezTo>
                    <a:pt x="0" y="22"/>
                    <a:pt x="10" y="28"/>
                    <a:pt x="22" y="28"/>
                  </a:cubicBezTo>
                  <a:cubicBezTo>
                    <a:pt x="1010" y="28"/>
                    <a:pt x="1010" y="28"/>
                    <a:pt x="1010" y="28"/>
                  </a:cubicBezTo>
                  <a:cubicBezTo>
                    <a:pt x="1022" y="28"/>
                    <a:pt x="1032" y="22"/>
                    <a:pt x="1032" y="14"/>
                  </a:cubicBezTo>
                  <a:cubicBezTo>
                    <a:pt x="1032" y="6"/>
                    <a:pt x="1022" y="0"/>
                    <a:pt x="1010" y="0"/>
                  </a:cubicBezTo>
                </a:path>
              </a:pathLst>
            </a:custGeom>
            <a:solidFill>
              <a:srgbClr val="4D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5" name="Rectangle 9"/>
            <p:cNvSpPr>
              <a:spLocks noChangeArrowheads="1"/>
            </p:cNvSpPr>
            <p:nvPr/>
          </p:nvSpPr>
          <p:spPr bwMode="auto">
            <a:xfrm>
              <a:off x="9415587" y="5889665"/>
              <a:ext cx="243078" cy="219648"/>
            </a:xfrm>
            <a:prstGeom prst="rect">
              <a:avLst/>
            </a:prstGeom>
            <a:solidFill>
              <a:srgbClr val="4D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6" name="Rectangle 10"/>
            <p:cNvSpPr>
              <a:spLocks noChangeArrowheads="1"/>
            </p:cNvSpPr>
            <p:nvPr/>
          </p:nvSpPr>
          <p:spPr bwMode="auto">
            <a:xfrm>
              <a:off x="9526876" y="5873557"/>
              <a:ext cx="19036" cy="805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7" name="Rectangle 11"/>
            <p:cNvSpPr>
              <a:spLocks noChangeArrowheads="1"/>
            </p:cNvSpPr>
            <p:nvPr/>
          </p:nvSpPr>
          <p:spPr bwMode="auto">
            <a:xfrm>
              <a:off x="9526876" y="6014132"/>
              <a:ext cx="19036" cy="1068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8" name="Rectangle 12"/>
            <p:cNvSpPr>
              <a:spLocks noChangeArrowheads="1"/>
            </p:cNvSpPr>
            <p:nvPr/>
          </p:nvSpPr>
          <p:spPr bwMode="auto">
            <a:xfrm>
              <a:off x="10909197" y="5826699"/>
              <a:ext cx="231363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9" name="Rectangle 13"/>
            <p:cNvSpPr>
              <a:spLocks noChangeArrowheads="1"/>
            </p:cNvSpPr>
            <p:nvPr/>
          </p:nvSpPr>
          <p:spPr bwMode="auto">
            <a:xfrm>
              <a:off x="10909197" y="5826699"/>
              <a:ext cx="231363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0" name="Rectangle 14"/>
            <p:cNvSpPr>
              <a:spLocks noChangeArrowheads="1"/>
            </p:cNvSpPr>
            <p:nvPr/>
          </p:nvSpPr>
          <p:spPr bwMode="auto">
            <a:xfrm>
              <a:off x="10478686" y="5826699"/>
              <a:ext cx="247471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1" name="Rectangle 15"/>
            <p:cNvSpPr>
              <a:spLocks noChangeArrowheads="1"/>
            </p:cNvSpPr>
            <p:nvPr/>
          </p:nvSpPr>
          <p:spPr bwMode="auto">
            <a:xfrm>
              <a:off x="10478686" y="5826699"/>
              <a:ext cx="247471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2" name="Rectangle 16"/>
            <p:cNvSpPr>
              <a:spLocks noChangeArrowheads="1"/>
            </p:cNvSpPr>
            <p:nvPr/>
          </p:nvSpPr>
          <p:spPr bwMode="auto">
            <a:xfrm>
              <a:off x="10029139" y="5826699"/>
              <a:ext cx="262114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3" name="Rectangle 17"/>
            <p:cNvSpPr>
              <a:spLocks noChangeArrowheads="1"/>
            </p:cNvSpPr>
            <p:nvPr/>
          </p:nvSpPr>
          <p:spPr bwMode="auto">
            <a:xfrm>
              <a:off x="10029139" y="5826699"/>
              <a:ext cx="262114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4" name="Rectangle 18"/>
            <p:cNvSpPr>
              <a:spLocks noChangeArrowheads="1"/>
            </p:cNvSpPr>
            <p:nvPr/>
          </p:nvSpPr>
          <p:spPr bwMode="auto">
            <a:xfrm>
              <a:off x="8777143" y="5826699"/>
              <a:ext cx="231363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5" name="Rectangle 19"/>
            <p:cNvSpPr>
              <a:spLocks noChangeArrowheads="1"/>
            </p:cNvSpPr>
            <p:nvPr/>
          </p:nvSpPr>
          <p:spPr bwMode="auto">
            <a:xfrm>
              <a:off x="8777143" y="5826699"/>
              <a:ext cx="231363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6" name="Rectangle 20"/>
            <p:cNvSpPr>
              <a:spLocks noChangeArrowheads="1"/>
            </p:cNvSpPr>
            <p:nvPr/>
          </p:nvSpPr>
          <p:spPr bwMode="auto">
            <a:xfrm>
              <a:off x="9626450" y="5826699"/>
              <a:ext cx="262114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7" name="Rectangle 21"/>
            <p:cNvSpPr>
              <a:spLocks noChangeArrowheads="1"/>
            </p:cNvSpPr>
            <p:nvPr/>
          </p:nvSpPr>
          <p:spPr bwMode="auto">
            <a:xfrm>
              <a:off x="9179831" y="5826699"/>
              <a:ext cx="263578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8" name="Rectangle 22"/>
            <p:cNvSpPr>
              <a:spLocks noChangeArrowheads="1"/>
            </p:cNvSpPr>
            <p:nvPr/>
          </p:nvSpPr>
          <p:spPr bwMode="auto">
            <a:xfrm>
              <a:off x="8343703" y="5826699"/>
              <a:ext cx="246006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9" name="Rectangle 23"/>
            <p:cNvSpPr>
              <a:spLocks noChangeArrowheads="1"/>
            </p:cNvSpPr>
            <p:nvPr/>
          </p:nvSpPr>
          <p:spPr bwMode="auto">
            <a:xfrm>
              <a:off x="8343703" y="5826699"/>
              <a:ext cx="246006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0" name="Rectangle 24"/>
            <p:cNvSpPr>
              <a:spLocks noChangeArrowheads="1"/>
            </p:cNvSpPr>
            <p:nvPr/>
          </p:nvSpPr>
          <p:spPr bwMode="auto">
            <a:xfrm>
              <a:off x="7929300" y="5826699"/>
              <a:ext cx="231363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1" name="Rectangle 25"/>
            <p:cNvSpPr>
              <a:spLocks noChangeArrowheads="1"/>
            </p:cNvSpPr>
            <p:nvPr/>
          </p:nvSpPr>
          <p:spPr bwMode="auto">
            <a:xfrm>
              <a:off x="7929300" y="5826699"/>
              <a:ext cx="231363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2" name="Rectangle 26"/>
            <p:cNvSpPr>
              <a:spLocks noChangeArrowheads="1"/>
            </p:cNvSpPr>
            <p:nvPr/>
          </p:nvSpPr>
          <p:spPr bwMode="auto">
            <a:xfrm>
              <a:off x="7626185" y="5826699"/>
              <a:ext cx="131789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3" name="Rectangle 27"/>
            <p:cNvSpPr>
              <a:spLocks noChangeArrowheads="1"/>
            </p:cNvSpPr>
            <p:nvPr/>
          </p:nvSpPr>
          <p:spPr bwMode="auto">
            <a:xfrm>
              <a:off x="11311885" y="5826699"/>
              <a:ext cx="131789" cy="19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2" name="Freeform 98"/>
            <p:cNvSpPr>
              <a:spLocks/>
            </p:cNvSpPr>
            <p:nvPr/>
          </p:nvSpPr>
          <p:spPr bwMode="auto">
            <a:xfrm>
              <a:off x="9638164" y="5563121"/>
              <a:ext cx="32215" cy="111289"/>
            </a:xfrm>
            <a:custGeom>
              <a:avLst/>
              <a:gdLst>
                <a:gd name="T0" fmla="*/ 8 w 8"/>
                <a:gd name="T1" fmla="*/ 4 h 28"/>
                <a:gd name="T2" fmla="*/ 4 w 8"/>
                <a:gd name="T3" fmla="*/ 0 h 28"/>
                <a:gd name="T4" fmla="*/ 0 w 8"/>
                <a:gd name="T5" fmla="*/ 4 h 28"/>
                <a:gd name="T6" fmla="*/ 0 w 8"/>
                <a:gd name="T7" fmla="*/ 24 h 28"/>
                <a:gd name="T8" fmla="*/ 4 w 8"/>
                <a:gd name="T9" fmla="*/ 28 h 28"/>
                <a:gd name="T10" fmla="*/ 8 w 8"/>
                <a:gd name="T11" fmla="*/ 24 h 28"/>
                <a:gd name="T12" fmla="*/ 8 w 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8" y="4"/>
                  </a:move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7"/>
                    <a:pt x="2" y="28"/>
                    <a:pt x="4" y="28"/>
                  </a:cubicBezTo>
                  <a:cubicBezTo>
                    <a:pt x="7" y="28"/>
                    <a:pt x="8" y="27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3" name="Freeform 99"/>
            <p:cNvSpPr>
              <a:spLocks/>
            </p:cNvSpPr>
            <p:nvPr/>
          </p:nvSpPr>
          <p:spPr bwMode="auto">
            <a:xfrm>
              <a:off x="9654272" y="5579228"/>
              <a:ext cx="16108" cy="95181"/>
            </a:xfrm>
            <a:custGeom>
              <a:avLst/>
              <a:gdLst>
                <a:gd name="T0" fmla="*/ 4 w 4"/>
                <a:gd name="T1" fmla="*/ 0 h 24"/>
                <a:gd name="T2" fmla="*/ 0 w 4"/>
                <a:gd name="T3" fmla="*/ 0 h 24"/>
                <a:gd name="T4" fmla="*/ 0 w 4"/>
                <a:gd name="T5" fmla="*/ 24 h 24"/>
                <a:gd name="T6" fmla="*/ 4 w 4"/>
                <a:gd name="T7" fmla="*/ 20 h 24"/>
                <a:gd name="T8" fmla="*/ 4 w 4"/>
                <a:gd name="T9" fmla="*/ 0 h 24"/>
                <a:gd name="T10" fmla="*/ 4 w 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4"/>
                    <a:pt x="4" y="23"/>
                    <a:pt x="4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1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4" name="Freeform 100"/>
            <p:cNvSpPr>
              <a:spLocks/>
            </p:cNvSpPr>
            <p:nvPr/>
          </p:nvSpPr>
          <p:spPr bwMode="auto">
            <a:xfrm>
              <a:off x="9538590" y="5299543"/>
              <a:ext cx="235756" cy="279686"/>
            </a:xfrm>
            <a:custGeom>
              <a:avLst/>
              <a:gdLst>
                <a:gd name="T0" fmla="*/ 161 w 161"/>
                <a:gd name="T1" fmla="*/ 191 h 191"/>
                <a:gd name="T2" fmla="*/ 114 w 161"/>
                <a:gd name="T3" fmla="*/ 145 h 191"/>
                <a:gd name="T4" fmla="*/ 150 w 161"/>
                <a:gd name="T5" fmla="*/ 145 h 191"/>
                <a:gd name="T6" fmla="*/ 112 w 161"/>
                <a:gd name="T7" fmla="*/ 106 h 191"/>
                <a:gd name="T8" fmla="*/ 139 w 161"/>
                <a:gd name="T9" fmla="*/ 106 h 191"/>
                <a:gd name="T10" fmla="*/ 103 w 161"/>
                <a:gd name="T11" fmla="*/ 68 h 191"/>
                <a:gd name="T12" fmla="*/ 128 w 161"/>
                <a:gd name="T13" fmla="*/ 68 h 191"/>
                <a:gd name="T14" fmla="*/ 98 w 161"/>
                <a:gd name="T15" fmla="*/ 41 h 191"/>
                <a:gd name="T16" fmla="*/ 120 w 161"/>
                <a:gd name="T17" fmla="*/ 41 h 191"/>
                <a:gd name="T18" fmla="*/ 79 w 161"/>
                <a:gd name="T19" fmla="*/ 0 h 191"/>
                <a:gd name="T20" fmla="*/ 41 w 161"/>
                <a:gd name="T21" fmla="*/ 41 h 191"/>
                <a:gd name="T22" fmla="*/ 60 w 161"/>
                <a:gd name="T23" fmla="*/ 41 h 191"/>
                <a:gd name="T24" fmla="*/ 33 w 161"/>
                <a:gd name="T25" fmla="*/ 68 h 191"/>
                <a:gd name="T26" fmla="*/ 57 w 161"/>
                <a:gd name="T27" fmla="*/ 68 h 191"/>
                <a:gd name="T28" fmla="*/ 19 w 161"/>
                <a:gd name="T29" fmla="*/ 106 h 191"/>
                <a:gd name="T30" fmla="*/ 49 w 161"/>
                <a:gd name="T31" fmla="*/ 106 h 191"/>
                <a:gd name="T32" fmla="*/ 11 w 161"/>
                <a:gd name="T33" fmla="*/ 145 h 191"/>
                <a:gd name="T34" fmla="*/ 46 w 161"/>
                <a:gd name="T35" fmla="*/ 145 h 191"/>
                <a:gd name="T36" fmla="*/ 0 w 161"/>
                <a:gd name="T37" fmla="*/ 191 h 191"/>
                <a:gd name="T38" fmla="*/ 161 w 161"/>
                <a:gd name="T3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91">
                  <a:moveTo>
                    <a:pt x="161" y="191"/>
                  </a:moveTo>
                  <a:lnTo>
                    <a:pt x="114" y="145"/>
                  </a:lnTo>
                  <a:lnTo>
                    <a:pt x="150" y="145"/>
                  </a:lnTo>
                  <a:lnTo>
                    <a:pt x="112" y="106"/>
                  </a:lnTo>
                  <a:lnTo>
                    <a:pt x="139" y="106"/>
                  </a:lnTo>
                  <a:lnTo>
                    <a:pt x="103" y="68"/>
                  </a:lnTo>
                  <a:lnTo>
                    <a:pt x="128" y="68"/>
                  </a:lnTo>
                  <a:lnTo>
                    <a:pt x="98" y="41"/>
                  </a:lnTo>
                  <a:lnTo>
                    <a:pt x="120" y="41"/>
                  </a:lnTo>
                  <a:lnTo>
                    <a:pt x="79" y="0"/>
                  </a:lnTo>
                  <a:lnTo>
                    <a:pt x="41" y="41"/>
                  </a:lnTo>
                  <a:lnTo>
                    <a:pt x="60" y="41"/>
                  </a:lnTo>
                  <a:lnTo>
                    <a:pt x="33" y="68"/>
                  </a:lnTo>
                  <a:lnTo>
                    <a:pt x="57" y="68"/>
                  </a:lnTo>
                  <a:lnTo>
                    <a:pt x="19" y="106"/>
                  </a:lnTo>
                  <a:lnTo>
                    <a:pt x="49" y="106"/>
                  </a:lnTo>
                  <a:lnTo>
                    <a:pt x="11" y="145"/>
                  </a:lnTo>
                  <a:lnTo>
                    <a:pt x="46" y="145"/>
                  </a:lnTo>
                  <a:lnTo>
                    <a:pt x="0" y="191"/>
                  </a:lnTo>
                  <a:lnTo>
                    <a:pt x="161" y="191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5" name="Freeform 101"/>
            <p:cNvSpPr>
              <a:spLocks/>
            </p:cNvSpPr>
            <p:nvPr/>
          </p:nvSpPr>
          <p:spPr bwMode="auto">
            <a:xfrm>
              <a:off x="9538590" y="5299543"/>
              <a:ext cx="235756" cy="279686"/>
            </a:xfrm>
            <a:custGeom>
              <a:avLst/>
              <a:gdLst>
                <a:gd name="T0" fmla="*/ 161 w 161"/>
                <a:gd name="T1" fmla="*/ 191 h 191"/>
                <a:gd name="T2" fmla="*/ 114 w 161"/>
                <a:gd name="T3" fmla="*/ 145 h 191"/>
                <a:gd name="T4" fmla="*/ 150 w 161"/>
                <a:gd name="T5" fmla="*/ 145 h 191"/>
                <a:gd name="T6" fmla="*/ 112 w 161"/>
                <a:gd name="T7" fmla="*/ 106 h 191"/>
                <a:gd name="T8" fmla="*/ 139 w 161"/>
                <a:gd name="T9" fmla="*/ 106 h 191"/>
                <a:gd name="T10" fmla="*/ 103 w 161"/>
                <a:gd name="T11" fmla="*/ 68 h 191"/>
                <a:gd name="T12" fmla="*/ 128 w 161"/>
                <a:gd name="T13" fmla="*/ 68 h 191"/>
                <a:gd name="T14" fmla="*/ 98 w 161"/>
                <a:gd name="T15" fmla="*/ 41 h 191"/>
                <a:gd name="T16" fmla="*/ 120 w 161"/>
                <a:gd name="T17" fmla="*/ 41 h 191"/>
                <a:gd name="T18" fmla="*/ 79 w 161"/>
                <a:gd name="T19" fmla="*/ 0 h 191"/>
                <a:gd name="T20" fmla="*/ 41 w 161"/>
                <a:gd name="T21" fmla="*/ 41 h 191"/>
                <a:gd name="T22" fmla="*/ 60 w 161"/>
                <a:gd name="T23" fmla="*/ 41 h 191"/>
                <a:gd name="T24" fmla="*/ 33 w 161"/>
                <a:gd name="T25" fmla="*/ 68 h 191"/>
                <a:gd name="T26" fmla="*/ 57 w 161"/>
                <a:gd name="T27" fmla="*/ 68 h 191"/>
                <a:gd name="T28" fmla="*/ 19 w 161"/>
                <a:gd name="T29" fmla="*/ 106 h 191"/>
                <a:gd name="T30" fmla="*/ 49 w 161"/>
                <a:gd name="T31" fmla="*/ 106 h 191"/>
                <a:gd name="T32" fmla="*/ 11 w 161"/>
                <a:gd name="T33" fmla="*/ 145 h 191"/>
                <a:gd name="T34" fmla="*/ 46 w 161"/>
                <a:gd name="T35" fmla="*/ 145 h 191"/>
                <a:gd name="T36" fmla="*/ 0 w 161"/>
                <a:gd name="T37" fmla="*/ 191 h 191"/>
                <a:gd name="T38" fmla="*/ 161 w 161"/>
                <a:gd name="T3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91">
                  <a:moveTo>
                    <a:pt x="161" y="191"/>
                  </a:moveTo>
                  <a:lnTo>
                    <a:pt x="114" y="145"/>
                  </a:lnTo>
                  <a:lnTo>
                    <a:pt x="150" y="145"/>
                  </a:lnTo>
                  <a:lnTo>
                    <a:pt x="112" y="106"/>
                  </a:lnTo>
                  <a:lnTo>
                    <a:pt x="139" y="106"/>
                  </a:lnTo>
                  <a:lnTo>
                    <a:pt x="103" y="68"/>
                  </a:lnTo>
                  <a:lnTo>
                    <a:pt x="128" y="68"/>
                  </a:lnTo>
                  <a:lnTo>
                    <a:pt x="98" y="41"/>
                  </a:lnTo>
                  <a:lnTo>
                    <a:pt x="120" y="41"/>
                  </a:lnTo>
                  <a:lnTo>
                    <a:pt x="79" y="0"/>
                  </a:lnTo>
                  <a:lnTo>
                    <a:pt x="41" y="41"/>
                  </a:lnTo>
                  <a:lnTo>
                    <a:pt x="60" y="41"/>
                  </a:lnTo>
                  <a:lnTo>
                    <a:pt x="33" y="68"/>
                  </a:lnTo>
                  <a:lnTo>
                    <a:pt x="57" y="68"/>
                  </a:lnTo>
                  <a:lnTo>
                    <a:pt x="19" y="106"/>
                  </a:lnTo>
                  <a:lnTo>
                    <a:pt x="49" y="106"/>
                  </a:lnTo>
                  <a:lnTo>
                    <a:pt x="11" y="145"/>
                  </a:lnTo>
                  <a:lnTo>
                    <a:pt x="46" y="145"/>
                  </a:lnTo>
                  <a:lnTo>
                    <a:pt x="0" y="191"/>
                  </a:lnTo>
                  <a:lnTo>
                    <a:pt x="161" y="19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6" name="Freeform 102"/>
            <p:cNvSpPr>
              <a:spLocks/>
            </p:cNvSpPr>
            <p:nvPr/>
          </p:nvSpPr>
          <p:spPr bwMode="auto">
            <a:xfrm>
              <a:off x="9654272" y="5299543"/>
              <a:ext cx="43930" cy="279686"/>
            </a:xfrm>
            <a:custGeom>
              <a:avLst/>
              <a:gdLst>
                <a:gd name="T0" fmla="*/ 0 w 30"/>
                <a:gd name="T1" fmla="*/ 0 h 191"/>
                <a:gd name="T2" fmla="*/ 0 w 30"/>
                <a:gd name="T3" fmla="*/ 191 h 191"/>
                <a:gd name="T4" fmla="*/ 30 w 30"/>
                <a:gd name="T5" fmla="*/ 191 h 191"/>
                <a:gd name="T6" fmla="*/ 30 w 30"/>
                <a:gd name="T7" fmla="*/ 71 h 191"/>
                <a:gd name="T8" fmla="*/ 24 w 30"/>
                <a:gd name="T9" fmla="*/ 68 h 191"/>
                <a:gd name="T10" fmla="*/ 30 w 30"/>
                <a:gd name="T11" fmla="*/ 68 h 191"/>
                <a:gd name="T12" fmla="*/ 30 w 30"/>
                <a:gd name="T13" fmla="*/ 49 h 191"/>
                <a:gd name="T14" fmla="*/ 19 w 30"/>
                <a:gd name="T15" fmla="*/ 41 h 191"/>
                <a:gd name="T16" fmla="*/ 30 w 30"/>
                <a:gd name="T17" fmla="*/ 41 h 191"/>
                <a:gd name="T18" fmla="*/ 30 w 30"/>
                <a:gd name="T19" fmla="*/ 30 h 191"/>
                <a:gd name="T20" fmla="*/ 11 w 30"/>
                <a:gd name="T21" fmla="*/ 11 h 191"/>
                <a:gd name="T22" fmla="*/ 0 w 30"/>
                <a:gd name="T2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91">
                  <a:moveTo>
                    <a:pt x="0" y="0"/>
                  </a:moveTo>
                  <a:lnTo>
                    <a:pt x="0" y="191"/>
                  </a:lnTo>
                  <a:lnTo>
                    <a:pt x="30" y="191"/>
                  </a:lnTo>
                  <a:lnTo>
                    <a:pt x="30" y="71"/>
                  </a:lnTo>
                  <a:lnTo>
                    <a:pt x="24" y="68"/>
                  </a:lnTo>
                  <a:lnTo>
                    <a:pt x="30" y="68"/>
                  </a:lnTo>
                  <a:lnTo>
                    <a:pt x="30" y="49"/>
                  </a:lnTo>
                  <a:lnTo>
                    <a:pt x="19" y="41"/>
                  </a:lnTo>
                  <a:lnTo>
                    <a:pt x="30" y="41"/>
                  </a:lnTo>
                  <a:lnTo>
                    <a:pt x="30" y="30"/>
                  </a:lnTo>
                  <a:lnTo>
                    <a:pt x="1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7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7" name="Freeform 103"/>
            <p:cNvSpPr>
              <a:spLocks/>
            </p:cNvSpPr>
            <p:nvPr/>
          </p:nvSpPr>
          <p:spPr bwMode="auto">
            <a:xfrm>
              <a:off x="9654272" y="5299543"/>
              <a:ext cx="43930" cy="279686"/>
            </a:xfrm>
            <a:custGeom>
              <a:avLst/>
              <a:gdLst>
                <a:gd name="T0" fmla="*/ 0 w 30"/>
                <a:gd name="T1" fmla="*/ 0 h 191"/>
                <a:gd name="T2" fmla="*/ 0 w 30"/>
                <a:gd name="T3" fmla="*/ 191 h 191"/>
                <a:gd name="T4" fmla="*/ 30 w 30"/>
                <a:gd name="T5" fmla="*/ 191 h 191"/>
                <a:gd name="T6" fmla="*/ 30 w 30"/>
                <a:gd name="T7" fmla="*/ 71 h 191"/>
                <a:gd name="T8" fmla="*/ 24 w 30"/>
                <a:gd name="T9" fmla="*/ 68 h 191"/>
                <a:gd name="T10" fmla="*/ 30 w 30"/>
                <a:gd name="T11" fmla="*/ 68 h 191"/>
                <a:gd name="T12" fmla="*/ 30 w 30"/>
                <a:gd name="T13" fmla="*/ 49 h 191"/>
                <a:gd name="T14" fmla="*/ 19 w 30"/>
                <a:gd name="T15" fmla="*/ 41 h 191"/>
                <a:gd name="T16" fmla="*/ 30 w 30"/>
                <a:gd name="T17" fmla="*/ 41 h 191"/>
                <a:gd name="T18" fmla="*/ 30 w 30"/>
                <a:gd name="T19" fmla="*/ 30 h 191"/>
                <a:gd name="T20" fmla="*/ 11 w 30"/>
                <a:gd name="T21" fmla="*/ 11 h 191"/>
                <a:gd name="T22" fmla="*/ 0 w 30"/>
                <a:gd name="T2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91">
                  <a:moveTo>
                    <a:pt x="0" y="0"/>
                  </a:moveTo>
                  <a:lnTo>
                    <a:pt x="0" y="191"/>
                  </a:lnTo>
                  <a:lnTo>
                    <a:pt x="30" y="191"/>
                  </a:lnTo>
                  <a:lnTo>
                    <a:pt x="30" y="71"/>
                  </a:lnTo>
                  <a:lnTo>
                    <a:pt x="24" y="68"/>
                  </a:lnTo>
                  <a:lnTo>
                    <a:pt x="30" y="68"/>
                  </a:lnTo>
                  <a:lnTo>
                    <a:pt x="30" y="49"/>
                  </a:lnTo>
                  <a:lnTo>
                    <a:pt x="19" y="41"/>
                  </a:lnTo>
                  <a:lnTo>
                    <a:pt x="30" y="41"/>
                  </a:lnTo>
                  <a:lnTo>
                    <a:pt x="30" y="30"/>
                  </a:lnTo>
                  <a:lnTo>
                    <a:pt x="11" y="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8" name="Rectangle 104"/>
            <p:cNvSpPr>
              <a:spLocks noChangeArrowheads="1"/>
            </p:cNvSpPr>
            <p:nvPr/>
          </p:nvSpPr>
          <p:spPr bwMode="auto">
            <a:xfrm>
              <a:off x="10797908" y="5236577"/>
              <a:ext cx="430511" cy="7614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9" name="Rectangle 105"/>
            <p:cNvSpPr>
              <a:spLocks noChangeArrowheads="1"/>
            </p:cNvSpPr>
            <p:nvPr/>
          </p:nvSpPr>
          <p:spPr bwMode="auto">
            <a:xfrm>
              <a:off x="10797908" y="5236577"/>
              <a:ext cx="430511" cy="76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0" name="Rectangle 106"/>
            <p:cNvSpPr>
              <a:spLocks noChangeArrowheads="1"/>
            </p:cNvSpPr>
            <p:nvPr/>
          </p:nvSpPr>
          <p:spPr bwMode="auto">
            <a:xfrm>
              <a:off x="10825730" y="5283435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1" name="Rectangle 107"/>
            <p:cNvSpPr>
              <a:spLocks noChangeArrowheads="1"/>
            </p:cNvSpPr>
            <p:nvPr/>
          </p:nvSpPr>
          <p:spPr bwMode="auto">
            <a:xfrm>
              <a:off x="10957519" y="5283435"/>
              <a:ext cx="111289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2" name="Rectangle 108"/>
            <p:cNvSpPr>
              <a:spLocks noChangeArrowheads="1"/>
            </p:cNvSpPr>
            <p:nvPr/>
          </p:nvSpPr>
          <p:spPr bwMode="auto">
            <a:xfrm>
              <a:off x="10957519" y="5283435"/>
              <a:ext cx="111289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3" name="Rectangle 109"/>
            <p:cNvSpPr>
              <a:spLocks noChangeArrowheads="1"/>
            </p:cNvSpPr>
            <p:nvPr/>
          </p:nvSpPr>
          <p:spPr bwMode="auto">
            <a:xfrm>
              <a:off x="11092237" y="5283435"/>
              <a:ext cx="108360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Rectangle 110"/>
            <p:cNvSpPr>
              <a:spLocks noChangeArrowheads="1"/>
            </p:cNvSpPr>
            <p:nvPr/>
          </p:nvSpPr>
          <p:spPr bwMode="auto">
            <a:xfrm>
              <a:off x="11092237" y="5283435"/>
              <a:ext cx="108360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5" name="Rectangle 111"/>
            <p:cNvSpPr>
              <a:spLocks noChangeArrowheads="1"/>
            </p:cNvSpPr>
            <p:nvPr/>
          </p:nvSpPr>
          <p:spPr bwMode="auto">
            <a:xfrm>
              <a:off x="10825730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6" name="Rectangle 112"/>
            <p:cNvSpPr>
              <a:spLocks noChangeArrowheads="1"/>
            </p:cNvSpPr>
            <p:nvPr/>
          </p:nvSpPr>
          <p:spPr bwMode="auto">
            <a:xfrm>
              <a:off x="10957519" y="5424010"/>
              <a:ext cx="111289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7" name="Rectangle 113"/>
            <p:cNvSpPr>
              <a:spLocks noChangeArrowheads="1"/>
            </p:cNvSpPr>
            <p:nvPr/>
          </p:nvSpPr>
          <p:spPr bwMode="auto">
            <a:xfrm>
              <a:off x="10957519" y="5424010"/>
              <a:ext cx="111289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9" name="Rectangle 114"/>
            <p:cNvSpPr>
              <a:spLocks noChangeArrowheads="1"/>
            </p:cNvSpPr>
            <p:nvPr/>
          </p:nvSpPr>
          <p:spPr bwMode="auto">
            <a:xfrm>
              <a:off x="11092237" y="5424010"/>
              <a:ext cx="108360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0" name="Rectangle 115"/>
            <p:cNvSpPr>
              <a:spLocks noChangeArrowheads="1"/>
            </p:cNvSpPr>
            <p:nvPr/>
          </p:nvSpPr>
          <p:spPr bwMode="auto">
            <a:xfrm>
              <a:off x="11092237" y="5424010"/>
              <a:ext cx="108360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1" name="Rectangle 116"/>
            <p:cNvSpPr>
              <a:spLocks noChangeArrowheads="1"/>
            </p:cNvSpPr>
            <p:nvPr/>
          </p:nvSpPr>
          <p:spPr bwMode="auto">
            <a:xfrm>
              <a:off x="10825730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2" name="Rectangle 117"/>
            <p:cNvSpPr>
              <a:spLocks noChangeArrowheads="1"/>
            </p:cNvSpPr>
            <p:nvPr/>
          </p:nvSpPr>
          <p:spPr bwMode="auto">
            <a:xfrm>
              <a:off x="10957519" y="5558728"/>
              <a:ext cx="111289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3" name="Rectangle 118"/>
            <p:cNvSpPr>
              <a:spLocks noChangeArrowheads="1"/>
            </p:cNvSpPr>
            <p:nvPr/>
          </p:nvSpPr>
          <p:spPr bwMode="auto">
            <a:xfrm>
              <a:off x="10957519" y="5558728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4" name="Rectangle 119"/>
            <p:cNvSpPr>
              <a:spLocks noChangeArrowheads="1"/>
            </p:cNvSpPr>
            <p:nvPr/>
          </p:nvSpPr>
          <p:spPr bwMode="auto">
            <a:xfrm>
              <a:off x="11092237" y="5558728"/>
              <a:ext cx="108360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5" name="Rectangle 120"/>
            <p:cNvSpPr>
              <a:spLocks noChangeArrowheads="1"/>
            </p:cNvSpPr>
            <p:nvPr/>
          </p:nvSpPr>
          <p:spPr bwMode="auto">
            <a:xfrm>
              <a:off x="11092237" y="5558728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6" name="Rectangle 121"/>
            <p:cNvSpPr>
              <a:spLocks noChangeArrowheads="1"/>
            </p:cNvSpPr>
            <p:nvPr/>
          </p:nvSpPr>
          <p:spPr bwMode="auto">
            <a:xfrm>
              <a:off x="10825730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7" name="Rectangle 122"/>
            <p:cNvSpPr>
              <a:spLocks noChangeArrowheads="1"/>
            </p:cNvSpPr>
            <p:nvPr/>
          </p:nvSpPr>
          <p:spPr bwMode="auto">
            <a:xfrm>
              <a:off x="10957519" y="5697839"/>
              <a:ext cx="111289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Rectangle 123"/>
            <p:cNvSpPr>
              <a:spLocks noChangeArrowheads="1"/>
            </p:cNvSpPr>
            <p:nvPr/>
          </p:nvSpPr>
          <p:spPr bwMode="auto">
            <a:xfrm>
              <a:off x="10957519" y="5697839"/>
              <a:ext cx="111289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9" name="Rectangle 124"/>
            <p:cNvSpPr>
              <a:spLocks noChangeArrowheads="1"/>
            </p:cNvSpPr>
            <p:nvPr/>
          </p:nvSpPr>
          <p:spPr bwMode="auto">
            <a:xfrm>
              <a:off x="11092237" y="5697839"/>
              <a:ext cx="108360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0" name="Rectangle 125"/>
            <p:cNvSpPr>
              <a:spLocks noChangeArrowheads="1"/>
            </p:cNvSpPr>
            <p:nvPr/>
          </p:nvSpPr>
          <p:spPr bwMode="auto">
            <a:xfrm>
              <a:off x="11092237" y="5697839"/>
              <a:ext cx="108360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1" name="Rectangle 126"/>
            <p:cNvSpPr>
              <a:spLocks noChangeArrowheads="1"/>
            </p:cNvSpPr>
            <p:nvPr/>
          </p:nvSpPr>
          <p:spPr bwMode="auto">
            <a:xfrm>
              <a:off x="10825730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2" name="Rectangle 127"/>
            <p:cNvSpPr>
              <a:spLocks noChangeArrowheads="1"/>
            </p:cNvSpPr>
            <p:nvPr/>
          </p:nvSpPr>
          <p:spPr bwMode="auto">
            <a:xfrm>
              <a:off x="10825730" y="5838414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3" name="Rectangle 128"/>
            <p:cNvSpPr>
              <a:spLocks noChangeArrowheads="1"/>
            </p:cNvSpPr>
            <p:nvPr/>
          </p:nvSpPr>
          <p:spPr bwMode="auto">
            <a:xfrm>
              <a:off x="10957519" y="5838414"/>
              <a:ext cx="111289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4" name="Rectangle 129"/>
            <p:cNvSpPr>
              <a:spLocks noChangeArrowheads="1"/>
            </p:cNvSpPr>
            <p:nvPr/>
          </p:nvSpPr>
          <p:spPr bwMode="auto">
            <a:xfrm>
              <a:off x="10957519" y="5838414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Rectangle 130"/>
            <p:cNvSpPr>
              <a:spLocks noChangeArrowheads="1"/>
            </p:cNvSpPr>
            <p:nvPr/>
          </p:nvSpPr>
          <p:spPr bwMode="auto">
            <a:xfrm>
              <a:off x="11092237" y="5838414"/>
              <a:ext cx="108360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Rectangle 131"/>
            <p:cNvSpPr>
              <a:spLocks noChangeArrowheads="1"/>
            </p:cNvSpPr>
            <p:nvPr/>
          </p:nvSpPr>
          <p:spPr bwMode="auto">
            <a:xfrm>
              <a:off x="11092237" y="5838414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7" name="Rectangle 132"/>
            <p:cNvSpPr>
              <a:spLocks noChangeArrowheads="1"/>
            </p:cNvSpPr>
            <p:nvPr/>
          </p:nvSpPr>
          <p:spPr bwMode="auto">
            <a:xfrm>
              <a:off x="10841838" y="5195576"/>
              <a:ext cx="342652" cy="41001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8" name="Rectangle 133"/>
            <p:cNvSpPr>
              <a:spLocks noChangeArrowheads="1"/>
            </p:cNvSpPr>
            <p:nvPr/>
          </p:nvSpPr>
          <p:spPr bwMode="auto">
            <a:xfrm>
              <a:off x="10841838" y="5195576"/>
              <a:ext cx="342652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9" name="Rectangle 134"/>
            <p:cNvSpPr>
              <a:spLocks noChangeArrowheads="1"/>
            </p:cNvSpPr>
            <p:nvPr/>
          </p:nvSpPr>
          <p:spPr bwMode="auto">
            <a:xfrm>
              <a:off x="10797908" y="5176540"/>
              <a:ext cx="430511" cy="1903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Rectangle 135"/>
            <p:cNvSpPr>
              <a:spLocks noChangeArrowheads="1"/>
            </p:cNvSpPr>
            <p:nvPr/>
          </p:nvSpPr>
          <p:spPr bwMode="auto">
            <a:xfrm>
              <a:off x="10797908" y="5176540"/>
              <a:ext cx="430511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1" name="Freeform 136"/>
            <p:cNvSpPr>
              <a:spLocks noEditPoints="1"/>
            </p:cNvSpPr>
            <p:nvPr/>
          </p:nvSpPr>
          <p:spPr bwMode="auto">
            <a:xfrm>
              <a:off x="11013164" y="5236577"/>
              <a:ext cx="215255" cy="761448"/>
            </a:xfrm>
            <a:custGeom>
              <a:avLst/>
              <a:gdLst>
                <a:gd name="T0" fmla="*/ 54 w 147"/>
                <a:gd name="T1" fmla="*/ 487 h 520"/>
                <a:gd name="T2" fmla="*/ 54 w 147"/>
                <a:gd name="T3" fmla="*/ 411 h 520"/>
                <a:gd name="T4" fmla="*/ 128 w 147"/>
                <a:gd name="T5" fmla="*/ 411 h 520"/>
                <a:gd name="T6" fmla="*/ 128 w 147"/>
                <a:gd name="T7" fmla="*/ 487 h 520"/>
                <a:gd name="T8" fmla="*/ 54 w 147"/>
                <a:gd name="T9" fmla="*/ 487 h 520"/>
                <a:gd name="T10" fmla="*/ 54 w 147"/>
                <a:gd name="T11" fmla="*/ 392 h 520"/>
                <a:gd name="T12" fmla="*/ 54 w 147"/>
                <a:gd name="T13" fmla="*/ 315 h 520"/>
                <a:gd name="T14" fmla="*/ 128 w 147"/>
                <a:gd name="T15" fmla="*/ 315 h 520"/>
                <a:gd name="T16" fmla="*/ 128 w 147"/>
                <a:gd name="T17" fmla="*/ 392 h 520"/>
                <a:gd name="T18" fmla="*/ 54 w 147"/>
                <a:gd name="T19" fmla="*/ 392 h 520"/>
                <a:gd name="T20" fmla="*/ 54 w 147"/>
                <a:gd name="T21" fmla="*/ 296 h 520"/>
                <a:gd name="T22" fmla="*/ 54 w 147"/>
                <a:gd name="T23" fmla="*/ 220 h 520"/>
                <a:gd name="T24" fmla="*/ 128 w 147"/>
                <a:gd name="T25" fmla="*/ 220 h 520"/>
                <a:gd name="T26" fmla="*/ 128 w 147"/>
                <a:gd name="T27" fmla="*/ 296 h 520"/>
                <a:gd name="T28" fmla="*/ 54 w 147"/>
                <a:gd name="T29" fmla="*/ 296 h 520"/>
                <a:gd name="T30" fmla="*/ 54 w 147"/>
                <a:gd name="T31" fmla="*/ 201 h 520"/>
                <a:gd name="T32" fmla="*/ 54 w 147"/>
                <a:gd name="T33" fmla="*/ 128 h 520"/>
                <a:gd name="T34" fmla="*/ 128 w 147"/>
                <a:gd name="T35" fmla="*/ 128 h 520"/>
                <a:gd name="T36" fmla="*/ 128 w 147"/>
                <a:gd name="T37" fmla="*/ 201 h 520"/>
                <a:gd name="T38" fmla="*/ 54 w 147"/>
                <a:gd name="T39" fmla="*/ 201 h 520"/>
                <a:gd name="T40" fmla="*/ 54 w 147"/>
                <a:gd name="T41" fmla="*/ 106 h 520"/>
                <a:gd name="T42" fmla="*/ 54 w 147"/>
                <a:gd name="T43" fmla="*/ 32 h 520"/>
                <a:gd name="T44" fmla="*/ 128 w 147"/>
                <a:gd name="T45" fmla="*/ 32 h 520"/>
                <a:gd name="T46" fmla="*/ 128 w 147"/>
                <a:gd name="T47" fmla="*/ 106 h 520"/>
                <a:gd name="T48" fmla="*/ 54 w 147"/>
                <a:gd name="T49" fmla="*/ 106 h 520"/>
                <a:gd name="T50" fmla="*/ 147 w 147"/>
                <a:gd name="T51" fmla="*/ 0 h 520"/>
                <a:gd name="T52" fmla="*/ 0 w 147"/>
                <a:gd name="T53" fmla="*/ 0 h 520"/>
                <a:gd name="T54" fmla="*/ 0 w 147"/>
                <a:gd name="T55" fmla="*/ 32 h 520"/>
                <a:gd name="T56" fmla="*/ 38 w 147"/>
                <a:gd name="T57" fmla="*/ 32 h 520"/>
                <a:gd name="T58" fmla="*/ 38 w 147"/>
                <a:gd name="T59" fmla="*/ 106 h 520"/>
                <a:gd name="T60" fmla="*/ 0 w 147"/>
                <a:gd name="T61" fmla="*/ 106 h 520"/>
                <a:gd name="T62" fmla="*/ 0 w 147"/>
                <a:gd name="T63" fmla="*/ 128 h 520"/>
                <a:gd name="T64" fmla="*/ 38 w 147"/>
                <a:gd name="T65" fmla="*/ 128 h 520"/>
                <a:gd name="T66" fmla="*/ 38 w 147"/>
                <a:gd name="T67" fmla="*/ 201 h 520"/>
                <a:gd name="T68" fmla="*/ 0 w 147"/>
                <a:gd name="T69" fmla="*/ 201 h 520"/>
                <a:gd name="T70" fmla="*/ 0 w 147"/>
                <a:gd name="T71" fmla="*/ 220 h 520"/>
                <a:gd name="T72" fmla="*/ 38 w 147"/>
                <a:gd name="T73" fmla="*/ 220 h 520"/>
                <a:gd name="T74" fmla="*/ 38 w 147"/>
                <a:gd name="T75" fmla="*/ 296 h 520"/>
                <a:gd name="T76" fmla="*/ 0 w 147"/>
                <a:gd name="T77" fmla="*/ 296 h 520"/>
                <a:gd name="T78" fmla="*/ 0 w 147"/>
                <a:gd name="T79" fmla="*/ 315 h 520"/>
                <a:gd name="T80" fmla="*/ 38 w 147"/>
                <a:gd name="T81" fmla="*/ 315 h 520"/>
                <a:gd name="T82" fmla="*/ 38 w 147"/>
                <a:gd name="T83" fmla="*/ 392 h 520"/>
                <a:gd name="T84" fmla="*/ 0 w 147"/>
                <a:gd name="T85" fmla="*/ 392 h 520"/>
                <a:gd name="T86" fmla="*/ 0 w 147"/>
                <a:gd name="T87" fmla="*/ 411 h 520"/>
                <a:gd name="T88" fmla="*/ 38 w 147"/>
                <a:gd name="T89" fmla="*/ 411 h 520"/>
                <a:gd name="T90" fmla="*/ 38 w 147"/>
                <a:gd name="T91" fmla="*/ 487 h 520"/>
                <a:gd name="T92" fmla="*/ 0 w 147"/>
                <a:gd name="T93" fmla="*/ 487 h 520"/>
                <a:gd name="T94" fmla="*/ 0 w 147"/>
                <a:gd name="T95" fmla="*/ 520 h 520"/>
                <a:gd name="T96" fmla="*/ 147 w 147"/>
                <a:gd name="T97" fmla="*/ 520 h 520"/>
                <a:gd name="T98" fmla="*/ 147 w 147"/>
                <a:gd name="T99" fmla="*/ 446 h 520"/>
                <a:gd name="T100" fmla="*/ 147 w 147"/>
                <a:gd name="T101" fmla="*/ 370 h 520"/>
                <a:gd name="T102" fmla="*/ 147 w 147"/>
                <a:gd name="T10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7" h="520">
                  <a:moveTo>
                    <a:pt x="54" y="487"/>
                  </a:moveTo>
                  <a:lnTo>
                    <a:pt x="54" y="411"/>
                  </a:lnTo>
                  <a:lnTo>
                    <a:pt x="128" y="411"/>
                  </a:lnTo>
                  <a:lnTo>
                    <a:pt x="128" y="487"/>
                  </a:lnTo>
                  <a:lnTo>
                    <a:pt x="54" y="487"/>
                  </a:lnTo>
                  <a:close/>
                  <a:moveTo>
                    <a:pt x="54" y="392"/>
                  </a:moveTo>
                  <a:lnTo>
                    <a:pt x="54" y="315"/>
                  </a:lnTo>
                  <a:lnTo>
                    <a:pt x="128" y="315"/>
                  </a:lnTo>
                  <a:lnTo>
                    <a:pt x="128" y="392"/>
                  </a:lnTo>
                  <a:lnTo>
                    <a:pt x="54" y="392"/>
                  </a:lnTo>
                  <a:close/>
                  <a:moveTo>
                    <a:pt x="54" y="296"/>
                  </a:moveTo>
                  <a:lnTo>
                    <a:pt x="54" y="220"/>
                  </a:lnTo>
                  <a:lnTo>
                    <a:pt x="128" y="220"/>
                  </a:lnTo>
                  <a:lnTo>
                    <a:pt x="128" y="296"/>
                  </a:lnTo>
                  <a:lnTo>
                    <a:pt x="54" y="296"/>
                  </a:lnTo>
                  <a:close/>
                  <a:moveTo>
                    <a:pt x="54" y="201"/>
                  </a:moveTo>
                  <a:lnTo>
                    <a:pt x="54" y="128"/>
                  </a:lnTo>
                  <a:lnTo>
                    <a:pt x="128" y="128"/>
                  </a:lnTo>
                  <a:lnTo>
                    <a:pt x="128" y="201"/>
                  </a:lnTo>
                  <a:lnTo>
                    <a:pt x="54" y="201"/>
                  </a:lnTo>
                  <a:close/>
                  <a:moveTo>
                    <a:pt x="54" y="106"/>
                  </a:moveTo>
                  <a:lnTo>
                    <a:pt x="54" y="32"/>
                  </a:lnTo>
                  <a:lnTo>
                    <a:pt x="128" y="32"/>
                  </a:lnTo>
                  <a:lnTo>
                    <a:pt x="128" y="106"/>
                  </a:lnTo>
                  <a:lnTo>
                    <a:pt x="54" y="106"/>
                  </a:lnTo>
                  <a:close/>
                  <a:moveTo>
                    <a:pt x="147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38" y="32"/>
                  </a:lnTo>
                  <a:lnTo>
                    <a:pt x="38" y="106"/>
                  </a:lnTo>
                  <a:lnTo>
                    <a:pt x="0" y="106"/>
                  </a:lnTo>
                  <a:lnTo>
                    <a:pt x="0" y="128"/>
                  </a:lnTo>
                  <a:lnTo>
                    <a:pt x="38" y="128"/>
                  </a:lnTo>
                  <a:lnTo>
                    <a:pt x="38" y="201"/>
                  </a:lnTo>
                  <a:lnTo>
                    <a:pt x="0" y="201"/>
                  </a:lnTo>
                  <a:lnTo>
                    <a:pt x="0" y="220"/>
                  </a:lnTo>
                  <a:lnTo>
                    <a:pt x="38" y="220"/>
                  </a:lnTo>
                  <a:lnTo>
                    <a:pt x="38" y="296"/>
                  </a:lnTo>
                  <a:lnTo>
                    <a:pt x="0" y="296"/>
                  </a:lnTo>
                  <a:lnTo>
                    <a:pt x="0" y="315"/>
                  </a:lnTo>
                  <a:lnTo>
                    <a:pt x="38" y="315"/>
                  </a:lnTo>
                  <a:lnTo>
                    <a:pt x="38" y="392"/>
                  </a:lnTo>
                  <a:lnTo>
                    <a:pt x="0" y="392"/>
                  </a:lnTo>
                  <a:lnTo>
                    <a:pt x="0" y="411"/>
                  </a:lnTo>
                  <a:lnTo>
                    <a:pt x="38" y="411"/>
                  </a:lnTo>
                  <a:lnTo>
                    <a:pt x="38" y="487"/>
                  </a:lnTo>
                  <a:lnTo>
                    <a:pt x="0" y="487"/>
                  </a:lnTo>
                  <a:lnTo>
                    <a:pt x="0" y="520"/>
                  </a:lnTo>
                  <a:lnTo>
                    <a:pt x="147" y="520"/>
                  </a:lnTo>
                  <a:lnTo>
                    <a:pt x="147" y="446"/>
                  </a:lnTo>
                  <a:lnTo>
                    <a:pt x="147" y="37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2" name="Freeform 137"/>
            <p:cNvSpPr>
              <a:spLocks noEditPoints="1"/>
            </p:cNvSpPr>
            <p:nvPr/>
          </p:nvSpPr>
          <p:spPr bwMode="auto">
            <a:xfrm>
              <a:off x="11013164" y="5236577"/>
              <a:ext cx="215255" cy="761448"/>
            </a:xfrm>
            <a:custGeom>
              <a:avLst/>
              <a:gdLst>
                <a:gd name="T0" fmla="*/ 54 w 147"/>
                <a:gd name="T1" fmla="*/ 487 h 520"/>
                <a:gd name="T2" fmla="*/ 54 w 147"/>
                <a:gd name="T3" fmla="*/ 411 h 520"/>
                <a:gd name="T4" fmla="*/ 128 w 147"/>
                <a:gd name="T5" fmla="*/ 411 h 520"/>
                <a:gd name="T6" fmla="*/ 128 w 147"/>
                <a:gd name="T7" fmla="*/ 487 h 520"/>
                <a:gd name="T8" fmla="*/ 54 w 147"/>
                <a:gd name="T9" fmla="*/ 487 h 520"/>
                <a:gd name="T10" fmla="*/ 54 w 147"/>
                <a:gd name="T11" fmla="*/ 392 h 520"/>
                <a:gd name="T12" fmla="*/ 54 w 147"/>
                <a:gd name="T13" fmla="*/ 315 h 520"/>
                <a:gd name="T14" fmla="*/ 128 w 147"/>
                <a:gd name="T15" fmla="*/ 315 h 520"/>
                <a:gd name="T16" fmla="*/ 128 w 147"/>
                <a:gd name="T17" fmla="*/ 392 h 520"/>
                <a:gd name="T18" fmla="*/ 54 w 147"/>
                <a:gd name="T19" fmla="*/ 392 h 520"/>
                <a:gd name="T20" fmla="*/ 54 w 147"/>
                <a:gd name="T21" fmla="*/ 296 h 520"/>
                <a:gd name="T22" fmla="*/ 54 w 147"/>
                <a:gd name="T23" fmla="*/ 220 h 520"/>
                <a:gd name="T24" fmla="*/ 128 w 147"/>
                <a:gd name="T25" fmla="*/ 220 h 520"/>
                <a:gd name="T26" fmla="*/ 128 w 147"/>
                <a:gd name="T27" fmla="*/ 296 h 520"/>
                <a:gd name="T28" fmla="*/ 54 w 147"/>
                <a:gd name="T29" fmla="*/ 296 h 520"/>
                <a:gd name="T30" fmla="*/ 54 w 147"/>
                <a:gd name="T31" fmla="*/ 201 h 520"/>
                <a:gd name="T32" fmla="*/ 54 w 147"/>
                <a:gd name="T33" fmla="*/ 128 h 520"/>
                <a:gd name="T34" fmla="*/ 128 w 147"/>
                <a:gd name="T35" fmla="*/ 128 h 520"/>
                <a:gd name="T36" fmla="*/ 128 w 147"/>
                <a:gd name="T37" fmla="*/ 201 h 520"/>
                <a:gd name="T38" fmla="*/ 54 w 147"/>
                <a:gd name="T39" fmla="*/ 201 h 520"/>
                <a:gd name="T40" fmla="*/ 54 w 147"/>
                <a:gd name="T41" fmla="*/ 106 h 520"/>
                <a:gd name="T42" fmla="*/ 54 w 147"/>
                <a:gd name="T43" fmla="*/ 32 h 520"/>
                <a:gd name="T44" fmla="*/ 128 w 147"/>
                <a:gd name="T45" fmla="*/ 32 h 520"/>
                <a:gd name="T46" fmla="*/ 128 w 147"/>
                <a:gd name="T47" fmla="*/ 106 h 520"/>
                <a:gd name="T48" fmla="*/ 54 w 147"/>
                <a:gd name="T49" fmla="*/ 106 h 520"/>
                <a:gd name="T50" fmla="*/ 147 w 147"/>
                <a:gd name="T51" fmla="*/ 0 h 520"/>
                <a:gd name="T52" fmla="*/ 0 w 147"/>
                <a:gd name="T53" fmla="*/ 0 h 520"/>
                <a:gd name="T54" fmla="*/ 0 w 147"/>
                <a:gd name="T55" fmla="*/ 32 h 520"/>
                <a:gd name="T56" fmla="*/ 38 w 147"/>
                <a:gd name="T57" fmla="*/ 32 h 520"/>
                <a:gd name="T58" fmla="*/ 38 w 147"/>
                <a:gd name="T59" fmla="*/ 106 h 520"/>
                <a:gd name="T60" fmla="*/ 0 w 147"/>
                <a:gd name="T61" fmla="*/ 106 h 520"/>
                <a:gd name="T62" fmla="*/ 0 w 147"/>
                <a:gd name="T63" fmla="*/ 128 h 520"/>
                <a:gd name="T64" fmla="*/ 38 w 147"/>
                <a:gd name="T65" fmla="*/ 128 h 520"/>
                <a:gd name="T66" fmla="*/ 38 w 147"/>
                <a:gd name="T67" fmla="*/ 201 h 520"/>
                <a:gd name="T68" fmla="*/ 0 w 147"/>
                <a:gd name="T69" fmla="*/ 201 h 520"/>
                <a:gd name="T70" fmla="*/ 0 w 147"/>
                <a:gd name="T71" fmla="*/ 220 h 520"/>
                <a:gd name="T72" fmla="*/ 38 w 147"/>
                <a:gd name="T73" fmla="*/ 220 h 520"/>
                <a:gd name="T74" fmla="*/ 38 w 147"/>
                <a:gd name="T75" fmla="*/ 296 h 520"/>
                <a:gd name="T76" fmla="*/ 0 w 147"/>
                <a:gd name="T77" fmla="*/ 296 h 520"/>
                <a:gd name="T78" fmla="*/ 0 w 147"/>
                <a:gd name="T79" fmla="*/ 315 h 520"/>
                <a:gd name="T80" fmla="*/ 38 w 147"/>
                <a:gd name="T81" fmla="*/ 315 h 520"/>
                <a:gd name="T82" fmla="*/ 38 w 147"/>
                <a:gd name="T83" fmla="*/ 392 h 520"/>
                <a:gd name="T84" fmla="*/ 0 w 147"/>
                <a:gd name="T85" fmla="*/ 392 h 520"/>
                <a:gd name="T86" fmla="*/ 0 w 147"/>
                <a:gd name="T87" fmla="*/ 411 h 520"/>
                <a:gd name="T88" fmla="*/ 38 w 147"/>
                <a:gd name="T89" fmla="*/ 411 h 520"/>
                <a:gd name="T90" fmla="*/ 38 w 147"/>
                <a:gd name="T91" fmla="*/ 487 h 520"/>
                <a:gd name="T92" fmla="*/ 0 w 147"/>
                <a:gd name="T93" fmla="*/ 487 h 520"/>
                <a:gd name="T94" fmla="*/ 0 w 147"/>
                <a:gd name="T95" fmla="*/ 520 h 520"/>
                <a:gd name="T96" fmla="*/ 147 w 147"/>
                <a:gd name="T97" fmla="*/ 520 h 520"/>
                <a:gd name="T98" fmla="*/ 147 w 147"/>
                <a:gd name="T99" fmla="*/ 446 h 520"/>
                <a:gd name="T100" fmla="*/ 147 w 147"/>
                <a:gd name="T101" fmla="*/ 370 h 520"/>
                <a:gd name="T102" fmla="*/ 147 w 147"/>
                <a:gd name="T103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7" h="520">
                  <a:moveTo>
                    <a:pt x="54" y="487"/>
                  </a:moveTo>
                  <a:lnTo>
                    <a:pt x="54" y="411"/>
                  </a:lnTo>
                  <a:lnTo>
                    <a:pt x="128" y="411"/>
                  </a:lnTo>
                  <a:lnTo>
                    <a:pt x="128" y="487"/>
                  </a:lnTo>
                  <a:lnTo>
                    <a:pt x="54" y="487"/>
                  </a:lnTo>
                  <a:moveTo>
                    <a:pt x="54" y="392"/>
                  </a:moveTo>
                  <a:lnTo>
                    <a:pt x="54" y="315"/>
                  </a:lnTo>
                  <a:lnTo>
                    <a:pt x="128" y="315"/>
                  </a:lnTo>
                  <a:lnTo>
                    <a:pt x="128" y="392"/>
                  </a:lnTo>
                  <a:lnTo>
                    <a:pt x="54" y="392"/>
                  </a:lnTo>
                  <a:moveTo>
                    <a:pt x="54" y="296"/>
                  </a:moveTo>
                  <a:lnTo>
                    <a:pt x="54" y="220"/>
                  </a:lnTo>
                  <a:lnTo>
                    <a:pt x="128" y="220"/>
                  </a:lnTo>
                  <a:lnTo>
                    <a:pt x="128" y="296"/>
                  </a:lnTo>
                  <a:lnTo>
                    <a:pt x="54" y="296"/>
                  </a:lnTo>
                  <a:moveTo>
                    <a:pt x="54" y="201"/>
                  </a:moveTo>
                  <a:lnTo>
                    <a:pt x="54" y="128"/>
                  </a:lnTo>
                  <a:lnTo>
                    <a:pt x="128" y="128"/>
                  </a:lnTo>
                  <a:lnTo>
                    <a:pt x="128" y="201"/>
                  </a:lnTo>
                  <a:lnTo>
                    <a:pt x="54" y="201"/>
                  </a:lnTo>
                  <a:moveTo>
                    <a:pt x="54" y="106"/>
                  </a:moveTo>
                  <a:lnTo>
                    <a:pt x="54" y="32"/>
                  </a:lnTo>
                  <a:lnTo>
                    <a:pt x="128" y="32"/>
                  </a:lnTo>
                  <a:lnTo>
                    <a:pt x="128" y="106"/>
                  </a:lnTo>
                  <a:lnTo>
                    <a:pt x="54" y="106"/>
                  </a:lnTo>
                  <a:moveTo>
                    <a:pt x="147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38" y="32"/>
                  </a:lnTo>
                  <a:lnTo>
                    <a:pt x="38" y="106"/>
                  </a:lnTo>
                  <a:lnTo>
                    <a:pt x="0" y="106"/>
                  </a:lnTo>
                  <a:lnTo>
                    <a:pt x="0" y="128"/>
                  </a:lnTo>
                  <a:lnTo>
                    <a:pt x="38" y="128"/>
                  </a:lnTo>
                  <a:lnTo>
                    <a:pt x="38" y="201"/>
                  </a:lnTo>
                  <a:lnTo>
                    <a:pt x="0" y="201"/>
                  </a:lnTo>
                  <a:lnTo>
                    <a:pt x="0" y="220"/>
                  </a:lnTo>
                  <a:lnTo>
                    <a:pt x="38" y="220"/>
                  </a:lnTo>
                  <a:lnTo>
                    <a:pt x="38" y="296"/>
                  </a:lnTo>
                  <a:lnTo>
                    <a:pt x="0" y="296"/>
                  </a:lnTo>
                  <a:lnTo>
                    <a:pt x="0" y="315"/>
                  </a:lnTo>
                  <a:lnTo>
                    <a:pt x="38" y="315"/>
                  </a:lnTo>
                  <a:lnTo>
                    <a:pt x="38" y="392"/>
                  </a:lnTo>
                  <a:lnTo>
                    <a:pt x="0" y="392"/>
                  </a:lnTo>
                  <a:lnTo>
                    <a:pt x="0" y="411"/>
                  </a:lnTo>
                  <a:lnTo>
                    <a:pt x="38" y="411"/>
                  </a:lnTo>
                  <a:lnTo>
                    <a:pt x="38" y="487"/>
                  </a:lnTo>
                  <a:lnTo>
                    <a:pt x="0" y="487"/>
                  </a:lnTo>
                  <a:lnTo>
                    <a:pt x="0" y="520"/>
                  </a:lnTo>
                  <a:lnTo>
                    <a:pt x="147" y="520"/>
                  </a:lnTo>
                  <a:lnTo>
                    <a:pt x="147" y="446"/>
                  </a:lnTo>
                  <a:lnTo>
                    <a:pt x="147" y="370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3" name="Rectangle 138"/>
            <p:cNvSpPr>
              <a:spLocks noChangeArrowheads="1"/>
            </p:cNvSpPr>
            <p:nvPr/>
          </p:nvSpPr>
          <p:spPr bwMode="auto">
            <a:xfrm>
              <a:off x="11013164" y="5283435"/>
              <a:ext cx="55644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4" name="Rectangle 139"/>
            <p:cNvSpPr>
              <a:spLocks noChangeArrowheads="1"/>
            </p:cNvSpPr>
            <p:nvPr/>
          </p:nvSpPr>
          <p:spPr bwMode="auto">
            <a:xfrm>
              <a:off x="11013164" y="5283435"/>
              <a:ext cx="55644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Rectangle 140"/>
            <p:cNvSpPr>
              <a:spLocks noChangeArrowheads="1"/>
            </p:cNvSpPr>
            <p:nvPr/>
          </p:nvSpPr>
          <p:spPr bwMode="auto">
            <a:xfrm>
              <a:off x="11092237" y="5283435"/>
              <a:ext cx="108360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Rectangle 141"/>
            <p:cNvSpPr>
              <a:spLocks noChangeArrowheads="1"/>
            </p:cNvSpPr>
            <p:nvPr/>
          </p:nvSpPr>
          <p:spPr bwMode="auto">
            <a:xfrm>
              <a:off x="11092237" y="5283435"/>
              <a:ext cx="108360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7" name="Rectangle 142"/>
            <p:cNvSpPr>
              <a:spLocks noChangeArrowheads="1"/>
            </p:cNvSpPr>
            <p:nvPr/>
          </p:nvSpPr>
          <p:spPr bwMode="auto">
            <a:xfrm>
              <a:off x="11013164" y="5424010"/>
              <a:ext cx="55644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8" name="Rectangle 143"/>
            <p:cNvSpPr>
              <a:spLocks noChangeArrowheads="1"/>
            </p:cNvSpPr>
            <p:nvPr/>
          </p:nvSpPr>
          <p:spPr bwMode="auto">
            <a:xfrm>
              <a:off x="11013164" y="5424010"/>
              <a:ext cx="55644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9" name="Rectangle 144"/>
            <p:cNvSpPr>
              <a:spLocks noChangeArrowheads="1"/>
            </p:cNvSpPr>
            <p:nvPr/>
          </p:nvSpPr>
          <p:spPr bwMode="auto">
            <a:xfrm>
              <a:off x="11092237" y="5424010"/>
              <a:ext cx="108360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0" name="Rectangle 145"/>
            <p:cNvSpPr>
              <a:spLocks noChangeArrowheads="1"/>
            </p:cNvSpPr>
            <p:nvPr/>
          </p:nvSpPr>
          <p:spPr bwMode="auto">
            <a:xfrm>
              <a:off x="11092237" y="5424010"/>
              <a:ext cx="108360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1" name="Rectangle 146"/>
            <p:cNvSpPr>
              <a:spLocks noChangeArrowheads="1"/>
            </p:cNvSpPr>
            <p:nvPr/>
          </p:nvSpPr>
          <p:spPr bwMode="auto">
            <a:xfrm>
              <a:off x="11013164" y="5558728"/>
              <a:ext cx="55644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2" name="Rectangle 147"/>
            <p:cNvSpPr>
              <a:spLocks noChangeArrowheads="1"/>
            </p:cNvSpPr>
            <p:nvPr/>
          </p:nvSpPr>
          <p:spPr bwMode="auto">
            <a:xfrm>
              <a:off x="11013164" y="5558728"/>
              <a:ext cx="55644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3" name="Rectangle 148"/>
            <p:cNvSpPr>
              <a:spLocks noChangeArrowheads="1"/>
            </p:cNvSpPr>
            <p:nvPr/>
          </p:nvSpPr>
          <p:spPr bwMode="auto">
            <a:xfrm>
              <a:off x="11092237" y="5558728"/>
              <a:ext cx="108360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4" name="Rectangle 149"/>
            <p:cNvSpPr>
              <a:spLocks noChangeArrowheads="1"/>
            </p:cNvSpPr>
            <p:nvPr/>
          </p:nvSpPr>
          <p:spPr bwMode="auto">
            <a:xfrm>
              <a:off x="11092237" y="5558728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5" name="Rectangle 150"/>
            <p:cNvSpPr>
              <a:spLocks noChangeArrowheads="1"/>
            </p:cNvSpPr>
            <p:nvPr/>
          </p:nvSpPr>
          <p:spPr bwMode="auto">
            <a:xfrm>
              <a:off x="11013164" y="5697839"/>
              <a:ext cx="55644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Rectangle 151"/>
            <p:cNvSpPr>
              <a:spLocks noChangeArrowheads="1"/>
            </p:cNvSpPr>
            <p:nvPr/>
          </p:nvSpPr>
          <p:spPr bwMode="auto">
            <a:xfrm>
              <a:off x="11013164" y="5697839"/>
              <a:ext cx="55644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7" name="Rectangle 152"/>
            <p:cNvSpPr>
              <a:spLocks noChangeArrowheads="1"/>
            </p:cNvSpPr>
            <p:nvPr/>
          </p:nvSpPr>
          <p:spPr bwMode="auto">
            <a:xfrm>
              <a:off x="11092237" y="5697839"/>
              <a:ext cx="108360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8" name="Rectangle 153"/>
            <p:cNvSpPr>
              <a:spLocks noChangeArrowheads="1"/>
            </p:cNvSpPr>
            <p:nvPr/>
          </p:nvSpPr>
          <p:spPr bwMode="auto">
            <a:xfrm>
              <a:off x="11092237" y="5697839"/>
              <a:ext cx="108360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9" name="Rectangle 154"/>
            <p:cNvSpPr>
              <a:spLocks noChangeArrowheads="1"/>
            </p:cNvSpPr>
            <p:nvPr/>
          </p:nvSpPr>
          <p:spPr bwMode="auto">
            <a:xfrm>
              <a:off x="11013164" y="5838414"/>
              <a:ext cx="55644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0" name="Rectangle 155"/>
            <p:cNvSpPr>
              <a:spLocks noChangeArrowheads="1"/>
            </p:cNvSpPr>
            <p:nvPr/>
          </p:nvSpPr>
          <p:spPr bwMode="auto">
            <a:xfrm>
              <a:off x="11013164" y="5838414"/>
              <a:ext cx="55644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1" name="Rectangle 156"/>
            <p:cNvSpPr>
              <a:spLocks noChangeArrowheads="1"/>
            </p:cNvSpPr>
            <p:nvPr/>
          </p:nvSpPr>
          <p:spPr bwMode="auto">
            <a:xfrm>
              <a:off x="11092237" y="5838414"/>
              <a:ext cx="108360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6" name="Rectangle 157"/>
            <p:cNvSpPr>
              <a:spLocks noChangeArrowheads="1"/>
            </p:cNvSpPr>
            <p:nvPr/>
          </p:nvSpPr>
          <p:spPr bwMode="auto">
            <a:xfrm>
              <a:off x="11092237" y="5838414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7" name="Rectangle 158"/>
            <p:cNvSpPr>
              <a:spLocks noChangeArrowheads="1"/>
            </p:cNvSpPr>
            <p:nvPr/>
          </p:nvSpPr>
          <p:spPr bwMode="auto">
            <a:xfrm>
              <a:off x="11013164" y="5195576"/>
              <a:ext cx="171326" cy="41001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8" name="Rectangle 159"/>
            <p:cNvSpPr>
              <a:spLocks noChangeArrowheads="1"/>
            </p:cNvSpPr>
            <p:nvPr/>
          </p:nvSpPr>
          <p:spPr bwMode="auto">
            <a:xfrm>
              <a:off x="11013164" y="5195576"/>
              <a:ext cx="171326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9" name="Freeform 160"/>
            <p:cNvSpPr>
              <a:spLocks/>
            </p:cNvSpPr>
            <p:nvPr/>
          </p:nvSpPr>
          <p:spPr bwMode="auto">
            <a:xfrm>
              <a:off x="11013164" y="5176540"/>
              <a:ext cx="215255" cy="19036"/>
            </a:xfrm>
            <a:custGeom>
              <a:avLst/>
              <a:gdLst>
                <a:gd name="T0" fmla="*/ 147 w 147"/>
                <a:gd name="T1" fmla="*/ 0 h 13"/>
                <a:gd name="T2" fmla="*/ 0 w 147"/>
                <a:gd name="T3" fmla="*/ 0 h 13"/>
                <a:gd name="T4" fmla="*/ 0 w 147"/>
                <a:gd name="T5" fmla="*/ 13 h 13"/>
                <a:gd name="T6" fmla="*/ 117 w 147"/>
                <a:gd name="T7" fmla="*/ 13 h 13"/>
                <a:gd name="T8" fmla="*/ 147 w 147"/>
                <a:gd name="T9" fmla="*/ 13 h 13"/>
                <a:gd name="T10" fmla="*/ 147 w 14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3">
                  <a:moveTo>
                    <a:pt x="14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7" y="13"/>
                  </a:lnTo>
                  <a:lnTo>
                    <a:pt x="147" y="1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0" name="Freeform 161"/>
            <p:cNvSpPr>
              <a:spLocks/>
            </p:cNvSpPr>
            <p:nvPr/>
          </p:nvSpPr>
          <p:spPr bwMode="auto">
            <a:xfrm>
              <a:off x="11013164" y="5176540"/>
              <a:ext cx="215255" cy="19036"/>
            </a:xfrm>
            <a:custGeom>
              <a:avLst/>
              <a:gdLst>
                <a:gd name="T0" fmla="*/ 147 w 147"/>
                <a:gd name="T1" fmla="*/ 0 h 13"/>
                <a:gd name="T2" fmla="*/ 0 w 147"/>
                <a:gd name="T3" fmla="*/ 0 h 13"/>
                <a:gd name="T4" fmla="*/ 0 w 147"/>
                <a:gd name="T5" fmla="*/ 13 h 13"/>
                <a:gd name="T6" fmla="*/ 117 w 147"/>
                <a:gd name="T7" fmla="*/ 13 h 13"/>
                <a:gd name="T8" fmla="*/ 147 w 147"/>
                <a:gd name="T9" fmla="*/ 13 h 13"/>
                <a:gd name="T10" fmla="*/ 147 w 14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3">
                  <a:moveTo>
                    <a:pt x="14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7" y="13"/>
                  </a:lnTo>
                  <a:lnTo>
                    <a:pt x="147" y="13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1" name="Rectangle 162"/>
            <p:cNvSpPr>
              <a:spLocks noChangeArrowheads="1"/>
            </p:cNvSpPr>
            <p:nvPr/>
          </p:nvSpPr>
          <p:spPr bwMode="auto">
            <a:xfrm>
              <a:off x="10288324" y="4977392"/>
              <a:ext cx="429047" cy="1020633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2" name="Rectangle 163"/>
            <p:cNvSpPr>
              <a:spLocks noChangeArrowheads="1"/>
            </p:cNvSpPr>
            <p:nvPr/>
          </p:nvSpPr>
          <p:spPr bwMode="auto">
            <a:xfrm>
              <a:off x="10288324" y="4977392"/>
              <a:ext cx="429047" cy="102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3" name="Rectangle 164"/>
            <p:cNvSpPr>
              <a:spLocks noChangeArrowheads="1"/>
            </p:cNvSpPr>
            <p:nvPr/>
          </p:nvSpPr>
          <p:spPr bwMode="auto">
            <a:xfrm>
              <a:off x="10316146" y="5283435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4" name="Rectangle 165"/>
            <p:cNvSpPr>
              <a:spLocks noChangeArrowheads="1"/>
            </p:cNvSpPr>
            <p:nvPr/>
          </p:nvSpPr>
          <p:spPr bwMode="auto">
            <a:xfrm>
              <a:off x="10446471" y="5283435"/>
              <a:ext cx="112753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5" name="Rectangle 166"/>
            <p:cNvSpPr>
              <a:spLocks noChangeArrowheads="1"/>
            </p:cNvSpPr>
            <p:nvPr/>
          </p:nvSpPr>
          <p:spPr bwMode="auto">
            <a:xfrm>
              <a:off x="10446471" y="5283435"/>
              <a:ext cx="112753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6" name="Rectangle 167"/>
            <p:cNvSpPr>
              <a:spLocks noChangeArrowheads="1"/>
            </p:cNvSpPr>
            <p:nvPr/>
          </p:nvSpPr>
          <p:spPr bwMode="auto">
            <a:xfrm>
              <a:off x="10582653" y="5283435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7" name="Rectangle 168"/>
            <p:cNvSpPr>
              <a:spLocks noChangeArrowheads="1"/>
            </p:cNvSpPr>
            <p:nvPr/>
          </p:nvSpPr>
          <p:spPr bwMode="auto">
            <a:xfrm>
              <a:off x="10582653" y="5283435"/>
              <a:ext cx="106896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8" name="Rectangle 169"/>
            <p:cNvSpPr>
              <a:spLocks noChangeArrowheads="1"/>
            </p:cNvSpPr>
            <p:nvPr/>
          </p:nvSpPr>
          <p:spPr bwMode="auto">
            <a:xfrm>
              <a:off x="10316146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9" name="Rectangle 170"/>
            <p:cNvSpPr>
              <a:spLocks noChangeArrowheads="1"/>
            </p:cNvSpPr>
            <p:nvPr/>
          </p:nvSpPr>
          <p:spPr bwMode="auto">
            <a:xfrm>
              <a:off x="10446471" y="5424010"/>
              <a:ext cx="112753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0" name="Rectangle 171"/>
            <p:cNvSpPr>
              <a:spLocks noChangeArrowheads="1"/>
            </p:cNvSpPr>
            <p:nvPr/>
          </p:nvSpPr>
          <p:spPr bwMode="auto">
            <a:xfrm>
              <a:off x="10446471" y="5424010"/>
              <a:ext cx="112753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1" name="Rectangle 172"/>
            <p:cNvSpPr>
              <a:spLocks noChangeArrowheads="1"/>
            </p:cNvSpPr>
            <p:nvPr/>
          </p:nvSpPr>
          <p:spPr bwMode="auto">
            <a:xfrm>
              <a:off x="10582653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2" name="Rectangle 173"/>
            <p:cNvSpPr>
              <a:spLocks noChangeArrowheads="1"/>
            </p:cNvSpPr>
            <p:nvPr/>
          </p:nvSpPr>
          <p:spPr bwMode="auto">
            <a:xfrm>
              <a:off x="10582653" y="5424010"/>
              <a:ext cx="106896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3" name="Rectangle 174"/>
            <p:cNvSpPr>
              <a:spLocks noChangeArrowheads="1"/>
            </p:cNvSpPr>
            <p:nvPr/>
          </p:nvSpPr>
          <p:spPr bwMode="auto">
            <a:xfrm>
              <a:off x="10316146" y="5008143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4" name="Rectangle 175"/>
            <p:cNvSpPr>
              <a:spLocks noChangeArrowheads="1"/>
            </p:cNvSpPr>
            <p:nvPr/>
          </p:nvSpPr>
          <p:spPr bwMode="auto">
            <a:xfrm>
              <a:off x="10446471" y="5008143"/>
              <a:ext cx="112753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5" name="Rectangle 176"/>
            <p:cNvSpPr>
              <a:spLocks noChangeArrowheads="1"/>
            </p:cNvSpPr>
            <p:nvPr/>
          </p:nvSpPr>
          <p:spPr bwMode="auto">
            <a:xfrm>
              <a:off x="10446471" y="5008143"/>
              <a:ext cx="112753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6" name="Rectangle 177"/>
            <p:cNvSpPr>
              <a:spLocks noChangeArrowheads="1"/>
            </p:cNvSpPr>
            <p:nvPr/>
          </p:nvSpPr>
          <p:spPr bwMode="auto">
            <a:xfrm>
              <a:off x="10582653" y="5008143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7" name="Rectangle 178"/>
            <p:cNvSpPr>
              <a:spLocks noChangeArrowheads="1"/>
            </p:cNvSpPr>
            <p:nvPr/>
          </p:nvSpPr>
          <p:spPr bwMode="auto">
            <a:xfrm>
              <a:off x="10582653" y="5008143"/>
              <a:ext cx="106896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8" name="Rectangle 179"/>
            <p:cNvSpPr>
              <a:spLocks noChangeArrowheads="1"/>
            </p:cNvSpPr>
            <p:nvPr/>
          </p:nvSpPr>
          <p:spPr bwMode="auto">
            <a:xfrm>
              <a:off x="10316146" y="5148718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9" name="Rectangle 180"/>
            <p:cNvSpPr>
              <a:spLocks noChangeArrowheads="1"/>
            </p:cNvSpPr>
            <p:nvPr/>
          </p:nvSpPr>
          <p:spPr bwMode="auto">
            <a:xfrm>
              <a:off x="10446471" y="5148718"/>
              <a:ext cx="112753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0" name="Rectangle 181"/>
            <p:cNvSpPr>
              <a:spLocks noChangeArrowheads="1"/>
            </p:cNvSpPr>
            <p:nvPr/>
          </p:nvSpPr>
          <p:spPr bwMode="auto">
            <a:xfrm>
              <a:off x="10446471" y="5148718"/>
              <a:ext cx="112753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1" name="Rectangle 182"/>
            <p:cNvSpPr>
              <a:spLocks noChangeArrowheads="1"/>
            </p:cNvSpPr>
            <p:nvPr/>
          </p:nvSpPr>
          <p:spPr bwMode="auto">
            <a:xfrm>
              <a:off x="10582653" y="5148718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2" name="Rectangle 183"/>
            <p:cNvSpPr>
              <a:spLocks noChangeArrowheads="1"/>
            </p:cNvSpPr>
            <p:nvPr/>
          </p:nvSpPr>
          <p:spPr bwMode="auto">
            <a:xfrm>
              <a:off x="10582653" y="5148718"/>
              <a:ext cx="106896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3" name="Rectangle 184"/>
            <p:cNvSpPr>
              <a:spLocks noChangeArrowheads="1"/>
            </p:cNvSpPr>
            <p:nvPr/>
          </p:nvSpPr>
          <p:spPr bwMode="auto">
            <a:xfrm>
              <a:off x="10316146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4" name="Rectangle 185"/>
            <p:cNvSpPr>
              <a:spLocks noChangeArrowheads="1"/>
            </p:cNvSpPr>
            <p:nvPr/>
          </p:nvSpPr>
          <p:spPr bwMode="auto">
            <a:xfrm>
              <a:off x="10446471" y="5558728"/>
              <a:ext cx="112753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5" name="Rectangle 186"/>
            <p:cNvSpPr>
              <a:spLocks noChangeArrowheads="1"/>
            </p:cNvSpPr>
            <p:nvPr/>
          </p:nvSpPr>
          <p:spPr bwMode="auto">
            <a:xfrm>
              <a:off x="10446471" y="5558728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6" name="Rectangle 187"/>
            <p:cNvSpPr>
              <a:spLocks noChangeArrowheads="1"/>
            </p:cNvSpPr>
            <p:nvPr/>
          </p:nvSpPr>
          <p:spPr bwMode="auto">
            <a:xfrm>
              <a:off x="10582653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7" name="Rectangle 188"/>
            <p:cNvSpPr>
              <a:spLocks noChangeArrowheads="1"/>
            </p:cNvSpPr>
            <p:nvPr/>
          </p:nvSpPr>
          <p:spPr bwMode="auto">
            <a:xfrm>
              <a:off x="10582653" y="5558728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8" name="Rectangle 189"/>
            <p:cNvSpPr>
              <a:spLocks noChangeArrowheads="1"/>
            </p:cNvSpPr>
            <p:nvPr/>
          </p:nvSpPr>
          <p:spPr bwMode="auto">
            <a:xfrm>
              <a:off x="10316146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9" name="Rectangle 190"/>
            <p:cNvSpPr>
              <a:spLocks noChangeArrowheads="1"/>
            </p:cNvSpPr>
            <p:nvPr/>
          </p:nvSpPr>
          <p:spPr bwMode="auto">
            <a:xfrm>
              <a:off x="10446471" y="5697839"/>
              <a:ext cx="112753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0" name="Rectangle 191"/>
            <p:cNvSpPr>
              <a:spLocks noChangeArrowheads="1"/>
            </p:cNvSpPr>
            <p:nvPr/>
          </p:nvSpPr>
          <p:spPr bwMode="auto">
            <a:xfrm>
              <a:off x="10446471" y="5697839"/>
              <a:ext cx="112753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1" name="Rectangle 192"/>
            <p:cNvSpPr>
              <a:spLocks noChangeArrowheads="1"/>
            </p:cNvSpPr>
            <p:nvPr/>
          </p:nvSpPr>
          <p:spPr bwMode="auto">
            <a:xfrm>
              <a:off x="10582653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2" name="Rectangle 193"/>
            <p:cNvSpPr>
              <a:spLocks noChangeArrowheads="1"/>
            </p:cNvSpPr>
            <p:nvPr/>
          </p:nvSpPr>
          <p:spPr bwMode="auto">
            <a:xfrm>
              <a:off x="10582653" y="5697839"/>
              <a:ext cx="106896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3" name="Rectangle 194"/>
            <p:cNvSpPr>
              <a:spLocks noChangeArrowheads="1"/>
            </p:cNvSpPr>
            <p:nvPr/>
          </p:nvSpPr>
          <p:spPr bwMode="auto">
            <a:xfrm>
              <a:off x="10316146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4" name="Rectangle 195"/>
            <p:cNvSpPr>
              <a:spLocks noChangeArrowheads="1"/>
            </p:cNvSpPr>
            <p:nvPr/>
          </p:nvSpPr>
          <p:spPr bwMode="auto">
            <a:xfrm>
              <a:off x="10446471" y="5838414"/>
              <a:ext cx="112753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5" name="Rectangle 196"/>
            <p:cNvSpPr>
              <a:spLocks noChangeArrowheads="1"/>
            </p:cNvSpPr>
            <p:nvPr/>
          </p:nvSpPr>
          <p:spPr bwMode="auto">
            <a:xfrm>
              <a:off x="10446471" y="5838414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6" name="Rectangle 197"/>
            <p:cNvSpPr>
              <a:spLocks noChangeArrowheads="1"/>
            </p:cNvSpPr>
            <p:nvPr/>
          </p:nvSpPr>
          <p:spPr bwMode="auto">
            <a:xfrm>
              <a:off x="10582653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7" name="Rectangle 198"/>
            <p:cNvSpPr>
              <a:spLocks noChangeArrowheads="1"/>
            </p:cNvSpPr>
            <p:nvPr/>
          </p:nvSpPr>
          <p:spPr bwMode="auto">
            <a:xfrm>
              <a:off x="10582653" y="5838414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8" name="Rectangle 199"/>
            <p:cNvSpPr>
              <a:spLocks noChangeArrowheads="1"/>
            </p:cNvSpPr>
            <p:nvPr/>
          </p:nvSpPr>
          <p:spPr bwMode="auto">
            <a:xfrm>
              <a:off x="10330789" y="4936391"/>
              <a:ext cx="342652" cy="41001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9" name="Rectangle 200"/>
            <p:cNvSpPr>
              <a:spLocks noChangeArrowheads="1"/>
            </p:cNvSpPr>
            <p:nvPr/>
          </p:nvSpPr>
          <p:spPr bwMode="auto">
            <a:xfrm>
              <a:off x="10330789" y="4936391"/>
              <a:ext cx="342652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0" name="Rectangle 201"/>
            <p:cNvSpPr>
              <a:spLocks noChangeArrowheads="1"/>
            </p:cNvSpPr>
            <p:nvPr/>
          </p:nvSpPr>
          <p:spPr bwMode="auto">
            <a:xfrm>
              <a:off x="10288324" y="4917355"/>
              <a:ext cx="429047" cy="1903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1" name="Rectangle 202"/>
            <p:cNvSpPr>
              <a:spLocks noChangeArrowheads="1"/>
            </p:cNvSpPr>
            <p:nvPr/>
          </p:nvSpPr>
          <p:spPr bwMode="auto">
            <a:xfrm>
              <a:off x="10288324" y="4917355"/>
              <a:ext cx="429047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2" name="Freeform 203"/>
            <p:cNvSpPr>
              <a:spLocks noEditPoints="1"/>
            </p:cNvSpPr>
            <p:nvPr/>
          </p:nvSpPr>
          <p:spPr bwMode="auto">
            <a:xfrm>
              <a:off x="10502115" y="4977392"/>
              <a:ext cx="215255" cy="1020633"/>
            </a:xfrm>
            <a:custGeom>
              <a:avLst/>
              <a:gdLst>
                <a:gd name="T0" fmla="*/ 55 w 147"/>
                <a:gd name="T1" fmla="*/ 588 h 697"/>
                <a:gd name="T2" fmla="*/ 128 w 147"/>
                <a:gd name="T3" fmla="*/ 664 h 697"/>
                <a:gd name="T4" fmla="*/ 55 w 147"/>
                <a:gd name="T5" fmla="*/ 569 h 697"/>
                <a:gd name="T6" fmla="*/ 128 w 147"/>
                <a:gd name="T7" fmla="*/ 492 h 697"/>
                <a:gd name="T8" fmla="*/ 55 w 147"/>
                <a:gd name="T9" fmla="*/ 569 h 697"/>
                <a:gd name="T10" fmla="*/ 55 w 147"/>
                <a:gd name="T11" fmla="*/ 397 h 697"/>
                <a:gd name="T12" fmla="*/ 128 w 147"/>
                <a:gd name="T13" fmla="*/ 473 h 697"/>
                <a:gd name="T14" fmla="*/ 55 w 147"/>
                <a:gd name="T15" fmla="*/ 378 h 697"/>
                <a:gd name="T16" fmla="*/ 128 w 147"/>
                <a:gd name="T17" fmla="*/ 305 h 697"/>
                <a:gd name="T18" fmla="*/ 55 w 147"/>
                <a:gd name="T19" fmla="*/ 378 h 697"/>
                <a:gd name="T20" fmla="*/ 55 w 147"/>
                <a:gd name="T21" fmla="*/ 209 h 697"/>
                <a:gd name="T22" fmla="*/ 128 w 147"/>
                <a:gd name="T23" fmla="*/ 283 h 697"/>
                <a:gd name="T24" fmla="*/ 55 w 147"/>
                <a:gd name="T25" fmla="*/ 190 h 697"/>
                <a:gd name="T26" fmla="*/ 128 w 147"/>
                <a:gd name="T27" fmla="*/ 117 h 697"/>
                <a:gd name="T28" fmla="*/ 55 w 147"/>
                <a:gd name="T29" fmla="*/ 190 h 697"/>
                <a:gd name="T30" fmla="*/ 55 w 147"/>
                <a:gd name="T31" fmla="*/ 21 h 697"/>
                <a:gd name="T32" fmla="*/ 128 w 147"/>
                <a:gd name="T33" fmla="*/ 95 h 697"/>
                <a:gd name="T34" fmla="*/ 147 w 147"/>
                <a:gd name="T35" fmla="*/ 0 h 697"/>
                <a:gd name="T36" fmla="*/ 0 w 147"/>
                <a:gd name="T37" fmla="*/ 21 h 697"/>
                <a:gd name="T38" fmla="*/ 39 w 147"/>
                <a:gd name="T39" fmla="*/ 95 h 697"/>
                <a:gd name="T40" fmla="*/ 0 w 147"/>
                <a:gd name="T41" fmla="*/ 117 h 697"/>
                <a:gd name="T42" fmla="*/ 39 w 147"/>
                <a:gd name="T43" fmla="*/ 190 h 697"/>
                <a:gd name="T44" fmla="*/ 0 w 147"/>
                <a:gd name="T45" fmla="*/ 209 h 697"/>
                <a:gd name="T46" fmla="*/ 39 w 147"/>
                <a:gd name="T47" fmla="*/ 283 h 697"/>
                <a:gd name="T48" fmla="*/ 0 w 147"/>
                <a:gd name="T49" fmla="*/ 305 h 697"/>
                <a:gd name="T50" fmla="*/ 39 w 147"/>
                <a:gd name="T51" fmla="*/ 378 h 697"/>
                <a:gd name="T52" fmla="*/ 0 w 147"/>
                <a:gd name="T53" fmla="*/ 397 h 697"/>
                <a:gd name="T54" fmla="*/ 39 w 147"/>
                <a:gd name="T55" fmla="*/ 473 h 697"/>
                <a:gd name="T56" fmla="*/ 0 w 147"/>
                <a:gd name="T57" fmla="*/ 492 h 697"/>
                <a:gd name="T58" fmla="*/ 39 w 147"/>
                <a:gd name="T59" fmla="*/ 569 h 697"/>
                <a:gd name="T60" fmla="*/ 0 w 147"/>
                <a:gd name="T61" fmla="*/ 588 h 697"/>
                <a:gd name="T62" fmla="*/ 39 w 147"/>
                <a:gd name="T63" fmla="*/ 664 h 697"/>
                <a:gd name="T64" fmla="*/ 0 w 147"/>
                <a:gd name="T65" fmla="*/ 697 h 697"/>
                <a:gd name="T66" fmla="*/ 147 w 147"/>
                <a:gd name="T67" fmla="*/ 593 h 697"/>
                <a:gd name="T68" fmla="*/ 147 w 147"/>
                <a:gd name="T69" fmla="*/ 547 h 697"/>
                <a:gd name="T70" fmla="*/ 147 w 147"/>
                <a:gd name="T71" fmla="*/ 128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697">
                  <a:moveTo>
                    <a:pt x="55" y="664"/>
                  </a:moveTo>
                  <a:lnTo>
                    <a:pt x="55" y="588"/>
                  </a:lnTo>
                  <a:lnTo>
                    <a:pt x="128" y="588"/>
                  </a:lnTo>
                  <a:lnTo>
                    <a:pt x="128" y="664"/>
                  </a:lnTo>
                  <a:lnTo>
                    <a:pt x="55" y="664"/>
                  </a:lnTo>
                  <a:close/>
                  <a:moveTo>
                    <a:pt x="55" y="569"/>
                  </a:moveTo>
                  <a:lnTo>
                    <a:pt x="55" y="492"/>
                  </a:lnTo>
                  <a:lnTo>
                    <a:pt x="128" y="492"/>
                  </a:lnTo>
                  <a:lnTo>
                    <a:pt x="128" y="569"/>
                  </a:lnTo>
                  <a:lnTo>
                    <a:pt x="55" y="569"/>
                  </a:lnTo>
                  <a:close/>
                  <a:moveTo>
                    <a:pt x="55" y="473"/>
                  </a:moveTo>
                  <a:lnTo>
                    <a:pt x="55" y="397"/>
                  </a:lnTo>
                  <a:lnTo>
                    <a:pt x="128" y="397"/>
                  </a:lnTo>
                  <a:lnTo>
                    <a:pt x="128" y="473"/>
                  </a:lnTo>
                  <a:lnTo>
                    <a:pt x="55" y="473"/>
                  </a:lnTo>
                  <a:close/>
                  <a:moveTo>
                    <a:pt x="55" y="378"/>
                  </a:moveTo>
                  <a:lnTo>
                    <a:pt x="55" y="305"/>
                  </a:lnTo>
                  <a:lnTo>
                    <a:pt x="128" y="305"/>
                  </a:lnTo>
                  <a:lnTo>
                    <a:pt x="128" y="378"/>
                  </a:lnTo>
                  <a:lnTo>
                    <a:pt x="55" y="378"/>
                  </a:lnTo>
                  <a:close/>
                  <a:moveTo>
                    <a:pt x="55" y="283"/>
                  </a:moveTo>
                  <a:lnTo>
                    <a:pt x="55" y="209"/>
                  </a:lnTo>
                  <a:lnTo>
                    <a:pt x="128" y="209"/>
                  </a:lnTo>
                  <a:lnTo>
                    <a:pt x="128" y="283"/>
                  </a:lnTo>
                  <a:lnTo>
                    <a:pt x="55" y="283"/>
                  </a:lnTo>
                  <a:close/>
                  <a:moveTo>
                    <a:pt x="55" y="190"/>
                  </a:moveTo>
                  <a:lnTo>
                    <a:pt x="55" y="117"/>
                  </a:lnTo>
                  <a:lnTo>
                    <a:pt x="128" y="117"/>
                  </a:lnTo>
                  <a:lnTo>
                    <a:pt x="128" y="190"/>
                  </a:lnTo>
                  <a:lnTo>
                    <a:pt x="55" y="190"/>
                  </a:lnTo>
                  <a:close/>
                  <a:moveTo>
                    <a:pt x="55" y="95"/>
                  </a:moveTo>
                  <a:lnTo>
                    <a:pt x="55" y="21"/>
                  </a:lnTo>
                  <a:lnTo>
                    <a:pt x="128" y="21"/>
                  </a:lnTo>
                  <a:lnTo>
                    <a:pt x="128" y="95"/>
                  </a:lnTo>
                  <a:lnTo>
                    <a:pt x="55" y="95"/>
                  </a:lnTo>
                  <a:close/>
                  <a:moveTo>
                    <a:pt x="147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39" y="21"/>
                  </a:lnTo>
                  <a:lnTo>
                    <a:pt x="39" y="95"/>
                  </a:lnTo>
                  <a:lnTo>
                    <a:pt x="0" y="95"/>
                  </a:lnTo>
                  <a:lnTo>
                    <a:pt x="0" y="117"/>
                  </a:lnTo>
                  <a:lnTo>
                    <a:pt x="39" y="117"/>
                  </a:lnTo>
                  <a:lnTo>
                    <a:pt x="39" y="190"/>
                  </a:lnTo>
                  <a:lnTo>
                    <a:pt x="0" y="190"/>
                  </a:lnTo>
                  <a:lnTo>
                    <a:pt x="0" y="209"/>
                  </a:lnTo>
                  <a:lnTo>
                    <a:pt x="39" y="209"/>
                  </a:lnTo>
                  <a:lnTo>
                    <a:pt x="39" y="283"/>
                  </a:lnTo>
                  <a:lnTo>
                    <a:pt x="0" y="283"/>
                  </a:lnTo>
                  <a:lnTo>
                    <a:pt x="0" y="305"/>
                  </a:lnTo>
                  <a:lnTo>
                    <a:pt x="39" y="305"/>
                  </a:lnTo>
                  <a:lnTo>
                    <a:pt x="39" y="378"/>
                  </a:lnTo>
                  <a:lnTo>
                    <a:pt x="0" y="378"/>
                  </a:lnTo>
                  <a:lnTo>
                    <a:pt x="0" y="397"/>
                  </a:lnTo>
                  <a:lnTo>
                    <a:pt x="39" y="397"/>
                  </a:lnTo>
                  <a:lnTo>
                    <a:pt x="39" y="473"/>
                  </a:lnTo>
                  <a:lnTo>
                    <a:pt x="0" y="473"/>
                  </a:lnTo>
                  <a:lnTo>
                    <a:pt x="0" y="492"/>
                  </a:lnTo>
                  <a:lnTo>
                    <a:pt x="39" y="492"/>
                  </a:lnTo>
                  <a:lnTo>
                    <a:pt x="39" y="569"/>
                  </a:lnTo>
                  <a:lnTo>
                    <a:pt x="0" y="569"/>
                  </a:lnTo>
                  <a:lnTo>
                    <a:pt x="0" y="588"/>
                  </a:lnTo>
                  <a:lnTo>
                    <a:pt x="39" y="588"/>
                  </a:lnTo>
                  <a:lnTo>
                    <a:pt x="39" y="664"/>
                  </a:lnTo>
                  <a:lnTo>
                    <a:pt x="0" y="664"/>
                  </a:lnTo>
                  <a:lnTo>
                    <a:pt x="0" y="697"/>
                  </a:lnTo>
                  <a:lnTo>
                    <a:pt x="147" y="697"/>
                  </a:lnTo>
                  <a:lnTo>
                    <a:pt x="147" y="593"/>
                  </a:lnTo>
                  <a:lnTo>
                    <a:pt x="147" y="580"/>
                  </a:lnTo>
                  <a:lnTo>
                    <a:pt x="147" y="547"/>
                  </a:lnTo>
                  <a:lnTo>
                    <a:pt x="147" y="370"/>
                  </a:lnTo>
                  <a:lnTo>
                    <a:pt x="147" y="128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3" name="Freeform 204"/>
            <p:cNvSpPr>
              <a:spLocks noEditPoints="1"/>
            </p:cNvSpPr>
            <p:nvPr/>
          </p:nvSpPr>
          <p:spPr bwMode="auto">
            <a:xfrm>
              <a:off x="10502115" y="4977392"/>
              <a:ext cx="215255" cy="1020633"/>
            </a:xfrm>
            <a:custGeom>
              <a:avLst/>
              <a:gdLst>
                <a:gd name="T0" fmla="*/ 55 w 147"/>
                <a:gd name="T1" fmla="*/ 588 h 697"/>
                <a:gd name="T2" fmla="*/ 128 w 147"/>
                <a:gd name="T3" fmla="*/ 664 h 697"/>
                <a:gd name="T4" fmla="*/ 55 w 147"/>
                <a:gd name="T5" fmla="*/ 569 h 697"/>
                <a:gd name="T6" fmla="*/ 128 w 147"/>
                <a:gd name="T7" fmla="*/ 492 h 697"/>
                <a:gd name="T8" fmla="*/ 55 w 147"/>
                <a:gd name="T9" fmla="*/ 569 h 697"/>
                <a:gd name="T10" fmla="*/ 55 w 147"/>
                <a:gd name="T11" fmla="*/ 397 h 697"/>
                <a:gd name="T12" fmla="*/ 128 w 147"/>
                <a:gd name="T13" fmla="*/ 473 h 697"/>
                <a:gd name="T14" fmla="*/ 55 w 147"/>
                <a:gd name="T15" fmla="*/ 378 h 697"/>
                <a:gd name="T16" fmla="*/ 128 w 147"/>
                <a:gd name="T17" fmla="*/ 305 h 697"/>
                <a:gd name="T18" fmla="*/ 55 w 147"/>
                <a:gd name="T19" fmla="*/ 378 h 697"/>
                <a:gd name="T20" fmla="*/ 55 w 147"/>
                <a:gd name="T21" fmla="*/ 209 h 697"/>
                <a:gd name="T22" fmla="*/ 128 w 147"/>
                <a:gd name="T23" fmla="*/ 283 h 697"/>
                <a:gd name="T24" fmla="*/ 55 w 147"/>
                <a:gd name="T25" fmla="*/ 190 h 697"/>
                <a:gd name="T26" fmla="*/ 128 w 147"/>
                <a:gd name="T27" fmla="*/ 117 h 697"/>
                <a:gd name="T28" fmla="*/ 55 w 147"/>
                <a:gd name="T29" fmla="*/ 190 h 697"/>
                <a:gd name="T30" fmla="*/ 55 w 147"/>
                <a:gd name="T31" fmla="*/ 21 h 697"/>
                <a:gd name="T32" fmla="*/ 128 w 147"/>
                <a:gd name="T33" fmla="*/ 95 h 697"/>
                <a:gd name="T34" fmla="*/ 147 w 147"/>
                <a:gd name="T35" fmla="*/ 0 h 697"/>
                <a:gd name="T36" fmla="*/ 0 w 147"/>
                <a:gd name="T37" fmla="*/ 21 h 697"/>
                <a:gd name="T38" fmla="*/ 39 w 147"/>
                <a:gd name="T39" fmla="*/ 95 h 697"/>
                <a:gd name="T40" fmla="*/ 0 w 147"/>
                <a:gd name="T41" fmla="*/ 117 h 697"/>
                <a:gd name="T42" fmla="*/ 39 w 147"/>
                <a:gd name="T43" fmla="*/ 190 h 697"/>
                <a:gd name="T44" fmla="*/ 0 w 147"/>
                <a:gd name="T45" fmla="*/ 209 h 697"/>
                <a:gd name="T46" fmla="*/ 39 w 147"/>
                <a:gd name="T47" fmla="*/ 283 h 697"/>
                <a:gd name="T48" fmla="*/ 0 w 147"/>
                <a:gd name="T49" fmla="*/ 305 h 697"/>
                <a:gd name="T50" fmla="*/ 39 w 147"/>
                <a:gd name="T51" fmla="*/ 378 h 697"/>
                <a:gd name="T52" fmla="*/ 0 w 147"/>
                <a:gd name="T53" fmla="*/ 397 h 697"/>
                <a:gd name="T54" fmla="*/ 39 w 147"/>
                <a:gd name="T55" fmla="*/ 473 h 697"/>
                <a:gd name="T56" fmla="*/ 0 w 147"/>
                <a:gd name="T57" fmla="*/ 492 h 697"/>
                <a:gd name="T58" fmla="*/ 39 w 147"/>
                <a:gd name="T59" fmla="*/ 569 h 697"/>
                <a:gd name="T60" fmla="*/ 0 w 147"/>
                <a:gd name="T61" fmla="*/ 588 h 697"/>
                <a:gd name="T62" fmla="*/ 39 w 147"/>
                <a:gd name="T63" fmla="*/ 664 h 697"/>
                <a:gd name="T64" fmla="*/ 0 w 147"/>
                <a:gd name="T65" fmla="*/ 697 h 697"/>
                <a:gd name="T66" fmla="*/ 147 w 147"/>
                <a:gd name="T67" fmla="*/ 593 h 697"/>
                <a:gd name="T68" fmla="*/ 147 w 147"/>
                <a:gd name="T69" fmla="*/ 547 h 697"/>
                <a:gd name="T70" fmla="*/ 147 w 147"/>
                <a:gd name="T71" fmla="*/ 128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697">
                  <a:moveTo>
                    <a:pt x="55" y="664"/>
                  </a:moveTo>
                  <a:lnTo>
                    <a:pt x="55" y="588"/>
                  </a:lnTo>
                  <a:lnTo>
                    <a:pt x="128" y="588"/>
                  </a:lnTo>
                  <a:lnTo>
                    <a:pt x="128" y="664"/>
                  </a:lnTo>
                  <a:lnTo>
                    <a:pt x="55" y="664"/>
                  </a:lnTo>
                  <a:moveTo>
                    <a:pt x="55" y="569"/>
                  </a:moveTo>
                  <a:lnTo>
                    <a:pt x="55" y="492"/>
                  </a:lnTo>
                  <a:lnTo>
                    <a:pt x="128" y="492"/>
                  </a:lnTo>
                  <a:lnTo>
                    <a:pt x="128" y="569"/>
                  </a:lnTo>
                  <a:lnTo>
                    <a:pt x="55" y="569"/>
                  </a:lnTo>
                  <a:moveTo>
                    <a:pt x="55" y="473"/>
                  </a:moveTo>
                  <a:lnTo>
                    <a:pt x="55" y="397"/>
                  </a:lnTo>
                  <a:lnTo>
                    <a:pt x="128" y="397"/>
                  </a:lnTo>
                  <a:lnTo>
                    <a:pt x="128" y="473"/>
                  </a:lnTo>
                  <a:lnTo>
                    <a:pt x="55" y="473"/>
                  </a:lnTo>
                  <a:moveTo>
                    <a:pt x="55" y="378"/>
                  </a:moveTo>
                  <a:lnTo>
                    <a:pt x="55" y="305"/>
                  </a:lnTo>
                  <a:lnTo>
                    <a:pt x="128" y="305"/>
                  </a:lnTo>
                  <a:lnTo>
                    <a:pt x="128" y="378"/>
                  </a:lnTo>
                  <a:lnTo>
                    <a:pt x="55" y="378"/>
                  </a:lnTo>
                  <a:moveTo>
                    <a:pt x="55" y="283"/>
                  </a:moveTo>
                  <a:lnTo>
                    <a:pt x="55" y="209"/>
                  </a:lnTo>
                  <a:lnTo>
                    <a:pt x="128" y="209"/>
                  </a:lnTo>
                  <a:lnTo>
                    <a:pt x="128" y="283"/>
                  </a:lnTo>
                  <a:lnTo>
                    <a:pt x="55" y="283"/>
                  </a:lnTo>
                  <a:moveTo>
                    <a:pt x="55" y="190"/>
                  </a:moveTo>
                  <a:lnTo>
                    <a:pt x="55" y="117"/>
                  </a:lnTo>
                  <a:lnTo>
                    <a:pt x="128" y="117"/>
                  </a:lnTo>
                  <a:lnTo>
                    <a:pt x="128" y="190"/>
                  </a:lnTo>
                  <a:lnTo>
                    <a:pt x="55" y="190"/>
                  </a:lnTo>
                  <a:moveTo>
                    <a:pt x="55" y="95"/>
                  </a:moveTo>
                  <a:lnTo>
                    <a:pt x="55" y="21"/>
                  </a:lnTo>
                  <a:lnTo>
                    <a:pt x="128" y="21"/>
                  </a:lnTo>
                  <a:lnTo>
                    <a:pt x="128" y="95"/>
                  </a:lnTo>
                  <a:lnTo>
                    <a:pt x="55" y="95"/>
                  </a:lnTo>
                  <a:moveTo>
                    <a:pt x="147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39" y="21"/>
                  </a:lnTo>
                  <a:lnTo>
                    <a:pt x="39" y="95"/>
                  </a:lnTo>
                  <a:lnTo>
                    <a:pt x="0" y="95"/>
                  </a:lnTo>
                  <a:lnTo>
                    <a:pt x="0" y="117"/>
                  </a:lnTo>
                  <a:lnTo>
                    <a:pt x="39" y="117"/>
                  </a:lnTo>
                  <a:lnTo>
                    <a:pt x="39" y="190"/>
                  </a:lnTo>
                  <a:lnTo>
                    <a:pt x="0" y="190"/>
                  </a:lnTo>
                  <a:lnTo>
                    <a:pt x="0" y="209"/>
                  </a:lnTo>
                  <a:lnTo>
                    <a:pt x="39" y="209"/>
                  </a:lnTo>
                  <a:lnTo>
                    <a:pt x="39" y="283"/>
                  </a:lnTo>
                  <a:lnTo>
                    <a:pt x="0" y="283"/>
                  </a:lnTo>
                  <a:lnTo>
                    <a:pt x="0" y="305"/>
                  </a:lnTo>
                  <a:lnTo>
                    <a:pt x="39" y="305"/>
                  </a:lnTo>
                  <a:lnTo>
                    <a:pt x="39" y="378"/>
                  </a:lnTo>
                  <a:lnTo>
                    <a:pt x="0" y="378"/>
                  </a:lnTo>
                  <a:lnTo>
                    <a:pt x="0" y="397"/>
                  </a:lnTo>
                  <a:lnTo>
                    <a:pt x="39" y="397"/>
                  </a:lnTo>
                  <a:lnTo>
                    <a:pt x="39" y="473"/>
                  </a:lnTo>
                  <a:lnTo>
                    <a:pt x="0" y="473"/>
                  </a:lnTo>
                  <a:lnTo>
                    <a:pt x="0" y="492"/>
                  </a:lnTo>
                  <a:lnTo>
                    <a:pt x="39" y="492"/>
                  </a:lnTo>
                  <a:lnTo>
                    <a:pt x="39" y="569"/>
                  </a:lnTo>
                  <a:lnTo>
                    <a:pt x="0" y="569"/>
                  </a:lnTo>
                  <a:lnTo>
                    <a:pt x="0" y="588"/>
                  </a:lnTo>
                  <a:lnTo>
                    <a:pt x="39" y="588"/>
                  </a:lnTo>
                  <a:lnTo>
                    <a:pt x="39" y="664"/>
                  </a:lnTo>
                  <a:lnTo>
                    <a:pt x="0" y="664"/>
                  </a:lnTo>
                  <a:lnTo>
                    <a:pt x="0" y="697"/>
                  </a:lnTo>
                  <a:lnTo>
                    <a:pt x="147" y="697"/>
                  </a:lnTo>
                  <a:lnTo>
                    <a:pt x="147" y="593"/>
                  </a:lnTo>
                  <a:lnTo>
                    <a:pt x="147" y="580"/>
                  </a:lnTo>
                  <a:lnTo>
                    <a:pt x="147" y="547"/>
                  </a:lnTo>
                  <a:lnTo>
                    <a:pt x="147" y="370"/>
                  </a:lnTo>
                  <a:lnTo>
                    <a:pt x="147" y="128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406"/>
            <p:cNvGrpSpPr>
              <a:grpSpLocks/>
            </p:cNvGrpSpPr>
            <p:nvPr/>
          </p:nvGrpSpPr>
          <p:grpSpPr bwMode="auto">
            <a:xfrm>
              <a:off x="8403740" y="4359448"/>
              <a:ext cx="2313630" cy="1638578"/>
              <a:chOff x="5254" y="2903"/>
              <a:chExt cx="1580" cy="1119"/>
            </a:xfrm>
          </p:grpSpPr>
          <p:sp>
            <p:nvSpPr>
              <p:cNvPr id="1568" name="Rectangle 206"/>
              <p:cNvSpPr>
                <a:spLocks noChangeArrowheads="1"/>
              </p:cNvSpPr>
              <p:nvPr/>
            </p:nvSpPr>
            <p:spPr bwMode="auto">
              <a:xfrm>
                <a:off x="6687" y="3534"/>
                <a:ext cx="39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9" name="Rectangle 207"/>
              <p:cNvSpPr>
                <a:spLocks noChangeArrowheads="1"/>
              </p:cNvSpPr>
              <p:nvPr/>
            </p:nvSpPr>
            <p:spPr bwMode="auto">
              <a:xfrm>
                <a:off x="6687" y="3534"/>
                <a:ext cx="39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0" name="Rectangle 208"/>
              <p:cNvSpPr>
                <a:spLocks noChangeArrowheads="1"/>
              </p:cNvSpPr>
              <p:nvPr/>
            </p:nvSpPr>
            <p:spPr bwMode="auto">
              <a:xfrm>
                <a:off x="6742" y="3534"/>
                <a:ext cx="73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1" name="Rectangle 209"/>
              <p:cNvSpPr>
                <a:spLocks noChangeArrowheads="1"/>
              </p:cNvSpPr>
              <p:nvPr/>
            </p:nvSpPr>
            <p:spPr bwMode="auto">
              <a:xfrm>
                <a:off x="6742" y="3534"/>
                <a:ext cx="73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2" name="Rectangle 210"/>
              <p:cNvSpPr>
                <a:spLocks noChangeArrowheads="1"/>
              </p:cNvSpPr>
              <p:nvPr/>
            </p:nvSpPr>
            <p:spPr bwMode="auto">
              <a:xfrm>
                <a:off x="6687" y="3630"/>
                <a:ext cx="39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3" name="Rectangle 211"/>
              <p:cNvSpPr>
                <a:spLocks noChangeArrowheads="1"/>
              </p:cNvSpPr>
              <p:nvPr/>
            </p:nvSpPr>
            <p:spPr bwMode="auto">
              <a:xfrm>
                <a:off x="6687" y="3630"/>
                <a:ext cx="39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4" name="Rectangle 212"/>
              <p:cNvSpPr>
                <a:spLocks noChangeArrowheads="1"/>
              </p:cNvSpPr>
              <p:nvPr/>
            </p:nvSpPr>
            <p:spPr bwMode="auto">
              <a:xfrm>
                <a:off x="6742" y="3630"/>
                <a:ext cx="73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5" name="Rectangle 213"/>
              <p:cNvSpPr>
                <a:spLocks noChangeArrowheads="1"/>
              </p:cNvSpPr>
              <p:nvPr/>
            </p:nvSpPr>
            <p:spPr bwMode="auto">
              <a:xfrm>
                <a:off x="6742" y="3630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6" name="Rectangle 214"/>
              <p:cNvSpPr>
                <a:spLocks noChangeArrowheads="1"/>
              </p:cNvSpPr>
              <p:nvPr/>
            </p:nvSpPr>
            <p:spPr bwMode="auto">
              <a:xfrm>
                <a:off x="6687" y="3346"/>
                <a:ext cx="39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7" name="Rectangle 215"/>
              <p:cNvSpPr>
                <a:spLocks noChangeArrowheads="1"/>
              </p:cNvSpPr>
              <p:nvPr/>
            </p:nvSpPr>
            <p:spPr bwMode="auto">
              <a:xfrm>
                <a:off x="6687" y="3346"/>
                <a:ext cx="39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8" name="Rectangle 216"/>
              <p:cNvSpPr>
                <a:spLocks noChangeArrowheads="1"/>
              </p:cNvSpPr>
              <p:nvPr/>
            </p:nvSpPr>
            <p:spPr bwMode="auto">
              <a:xfrm>
                <a:off x="6742" y="3346"/>
                <a:ext cx="73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9" name="Rectangle 217"/>
              <p:cNvSpPr>
                <a:spLocks noChangeArrowheads="1"/>
              </p:cNvSpPr>
              <p:nvPr/>
            </p:nvSpPr>
            <p:spPr bwMode="auto">
              <a:xfrm>
                <a:off x="6742" y="3346"/>
                <a:ext cx="73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0" name="Rectangle 218"/>
              <p:cNvSpPr>
                <a:spLocks noChangeArrowheads="1"/>
              </p:cNvSpPr>
              <p:nvPr/>
            </p:nvSpPr>
            <p:spPr bwMode="auto">
              <a:xfrm>
                <a:off x="6687" y="3442"/>
                <a:ext cx="39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1" name="Rectangle 219"/>
              <p:cNvSpPr>
                <a:spLocks noChangeArrowheads="1"/>
              </p:cNvSpPr>
              <p:nvPr/>
            </p:nvSpPr>
            <p:spPr bwMode="auto">
              <a:xfrm>
                <a:off x="6687" y="3442"/>
                <a:ext cx="39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2" name="Rectangle 220"/>
              <p:cNvSpPr>
                <a:spLocks noChangeArrowheads="1"/>
              </p:cNvSpPr>
              <p:nvPr/>
            </p:nvSpPr>
            <p:spPr bwMode="auto">
              <a:xfrm>
                <a:off x="6742" y="3442"/>
                <a:ext cx="73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3" name="Rectangle 221"/>
              <p:cNvSpPr>
                <a:spLocks noChangeArrowheads="1"/>
              </p:cNvSpPr>
              <p:nvPr/>
            </p:nvSpPr>
            <p:spPr bwMode="auto">
              <a:xfrm>
                <a:off x="6742" y="3442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4" name="Rectangle 222"/>
              <p:cNvSpPr>
                <a:spLocks noChangeArrowheads="1"/>
              </p:cNvSpPr>
              <p:nvPr/>
            </p:nvSpPr>
            <p:spPr bwMode="auto">
              <a:xfrm>
                <a:off x="6687" y="3722"/>
                <a:ext cx="39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5" name="Rectangle 223"/>
              <p:cNvSpPr>
                <a:spLocks noChangeArrowheads="1"/>
              </p:cNvSpPr>
              <p:nvPr/>
            </p:nvSpPr>
            <p:spPr bwMode="auto">
              <a:xfrm>
                <a:off x="6687" y="3722"/>
                <a:ext cx="39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6" name="Rectangle 224"/>
              <p:cNvSpPr>
                <a:spLocks noChangeArrowheads="1"/>
              </p:cNvSpPr>
              <p:nvPr/>
            </p:nvSpPr>
            <p:spPr bwMode="auto">
              <a:xfrm>
                <a:off x="6742" y="3722"/>
                <a:ext cx="73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7" name="Rectangle 225"/>
              <p:cNvSpPr>
                <a:spLocks noChangeArrowheads="1"/>
              </p:cNvSpPr>
              <p:nvPr/>
            </p:nvSpPr>
            <p:spPr bwMode="auto">
              <a:xfrm>
                <a:off x="6742" y="3722"/>
                <a:ext cx="73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8" name="Rectangle 226"/>
              <p:cNvSpPr>
                <a:spLocks noChangeArrowheads="1"/>
              </p:cNvSpPr>
              <p:nvPr/>
            </p:nvSpPr>
            <p:spPr bwMode="auto">
              <a:xfrm>
                <a:off x="6687" y="3817"/>
                <a:ext cx="39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9" name="Rectangle 227"/>
              <p:cNvSpPr>
                <a:spLocks noChangeArrowheads="1"/>
              </p:cNvSpPr>
              <p:nvPr/>
            </p:nvSpPr>
            <p:spPr bwMode="auto">
              <a:xfrm>
                <a:off x="6687" y="3817"/>
                <a:ext cx="39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0" name="Rectangle 228"/>
              <p:cNvSpPr>
                <a:spLocks noChangeArrowheads="1"/>
              </p:cNvSpPr>
              <p:nvPr/>
            </p:nvSpPr>
            <p:spPr bwMode="auto">
              <a:xfrm>
                <a:off x="6742" y="3817"/>
                <a:ext cx="73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1" name="Rectangle 229"/>
              <p:cNvSpPr>
                <a:spLocks noChangeArrowheads="1"/>
              </p:cNvSpPr>
              <p:nvPr/>
            </p:nvSpPr>
            <p:spPr bwMode="auto">
              <a:xfrm>
                <a:off x="6742" y="3817"/>
                <a:ext cx="73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2" name="Rectangle 230"/>
              <p:cNvSpPr>
                <a:spLocks noChangeArrowheads="1"/>
              </p:cNvSpPr>
              <p:nvPr/>
            </p:nvSpPr>
            <p:spPr bwMode="auto">
              <a:xfrm>
                <a:off x="6687" y="3913"/>
                <a:ext cx="39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3" name="Rectangle 231"/>
              <p:cNvSpPr>
                <a:spLocks noChangeArrowheads="1"/>
              </p:cNvSpPr>
              <p:nvPr/>
            </p:nvSpPr>
            <p:spPr bwMode="auto">
              <a:xfrm>
                <a:off x="6687" y="3913"/>
                <a:ext cx="39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4" name="Rectangle 232"/>
              <p:cNvSpPr>
                <a:spLocks noChangeArrowheads="1"/>
              </p:cNvSpPr>
              <p:nvPr/>
            </p:nvSpPr>
            <p:spPr bwMode="auto">
              <a:xfrm>
                <a:off x="6742" y="3913"/>
                <a:ext cx="73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5" name="Rectangle 233"/>
              <p:cNvSpPr>
                <a:spLocks noChangeArrowheads="1"/>
              </p:cNvSpPr>
              <p:nvPr/>
            </p:nvSpPr>
            <p:spPr bwMode="auto">
              <a:xfrm>
                <a:off x="6742" y="3913"/>
                <a:ext cx="73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6" name="Rectangle 234"/>
              <p:cNvSpPr>
                <a:spLocks noChangeArrowheads="1"/>
              </p:cNvSpPr>
              <p:nvPr/>
            </p:nvSpPr>
            <p:spPr bwMode="auto">
              <a:xfrm>
                <a:off x="6687" y="3297"/>
                <a:ext cx="117" cy="28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7" name="Rectangle 235"/>
              <p:cNvSpPr>
                <a:spLocks noChangeArrowheads="1"/>
              </p:cNvSpPr>
              <p:nvPr/>
            </p:nvSpPr>
            <p:spPr bwMode="auto">
              <a:xfrm>
                <a:off x="6687" y="3297"/>
                <a:ext cx="117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8" name="Freeform 236"/>
              <p:cNvSpPr>
                <a:spLocks/>
              </p:cNvSpPr>
              <p:nvPr/>
            </p:nvSpPr>
            <p:spPr bwMode="auto">
              <a:xfrm>
                <a:off x="6687" y="3284"/>
                <a:ext cx="147" cy="13"/>
              </a:xfrm>
              <a:custGeom>
                <a:avLst/>
                <a:gdLst>
                  <a:gd name="T0" fmla="*/ 147 w 147"/>
                  <a:gd name="T1" fmla="*/ 0 h 13"/>
                  <a:gd name="T2" fmla="*/ 0 w 147"/>
                  <a:gd name="T3" fmla="*/ 0 h 13"/>
                  <a:gd name="T4" fmla="*/ 0 w 147"/>
                  <a:gd name="T5" fmla="*/ 13 h 13"/>
                  <a:gd name="T6" fmla="*/ 117 w 147"/>
                  <a:gd name="T7" fmla="*/ 13 h 13"/>
                  <a:gd name="T8" fmla="*/ 147 w 147"/>
                  <a:gd name="T9" fmla="*/ 13 h 13"/>
                  <a:gd name="T10" fmla="*/ 147 w 147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">
                    <a:moveTo>
                      <a:pt x="147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117" y="13"/>
                    </a:lnTo>
                    <a:lnTo>
                      <a:pt x="147" y="13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9" name="Freeform 237"/>
              <p:cNvSpPr>
                <a:spLocks/>
              </p:cNvSpPr>
              <p:nvPr/>
            </p:nvSpPr>
            <p:spPr bwMode="auto">
              <a:xfrm>
                <a:off x="6687" y="3284"/>
                <a:ext cx="147" cy="13"/>
              </a:xfrm>
              <a:custGeom>
                <a:avLst/>
                <a:gdLst>
                  <a:gd name="T0" fmla="*/ 147 w 147"/>
                  <a:gd name="T1" fmla="*/ 0 h 13"/>
                  <a:gd name="T2" fmla="*/ 0 w 147"/>
                  <a:gd name="T3" fmla="*/ 0 h 13"/>
                  <a:gd name="T4" fmla="*/ 0 w 147"/>
                  <a:gd name="T5" fmla="*/ 13 h 13"/>
                  <a:gd name="T6" fmla="*/ 117 w 147"/>
                  <a:gd name="T7" fmla="*/ 13 h 13"/>
                  <a:gd name="T8" fmla="*/ 147 w 147"/>
                  <a:gd name="T9" fmla="*/ 13 h 13"/>
                  <a:gd name="T10" fmla="*/ 147 w 147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">
                    <a:moveTo>
                      <a:pt x="147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117" y="13"/>
                    </a:lnTo>
                    <a:lnTo>
                      <a:pt x="147" y="13"/>
                    </a:lnTo>
                    <a:lnTo>
                      <a:pt x="1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4" name="Rectangle 238"/>
              <p:cNvSpPr>
                <a:spLocks noChangeArrowheads="1"/>
              </p:cNvSpPr>
              <p:nvPr/>
            </p:nvSpPr>
            <p:spPr bwMode="auto">
              <a:xfrm>
                <a:off x="5254" y="3325"/>
                <a:ext cx="296" cy="697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5" name="Rectangle 239"/>
              <p:cNvSpPr>
                <a:spLocks noChangeArrowheads="1"/>
              </p:cNvSpPr>
              <p:nvPr/>
            </p:nvSpPr>
            <p:spPr bwMode="auto">
              <a:xfrm>
                <a:off x="5254" y="3325"/>
                <a:ext cx="296" cy="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6" name="Rectangle 240"/>
              <p:cNvSpPr>
                <a:spLocks noChangeArrowheads="1"/>
              </p:cNvSpPr>
              <p:nvPr/>
            </p:nvSpPr>
            <p:spPr bwMode="auto">
              <a:xfrm>
                <a:off x="5455" y="3534"/>
                <a:ext cx="76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7" name="Rectangle 241"/>
              <p:cNvSpPr>
                <a:spLocks noChangeArrowheads="1"/>
              </p:cNvSpPr>
              <p:nvPr/>
            </p:nvSpPr>
            <p:spPr bwMode="auto">
              <a:xfrm>
                <a:off x="5365" y="3534"/>
                <a:ext cx="74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8" name="Rectangle 242"/>
              <p:cNvSpPr>
                <a:spLocks noChangeArrowheads="1"/>
              </p:cNvSpPr>
              <p:nvPr/>
            </p:nvSpPr>
            <p:spPr bwMode="auto">
              <a:xfrm>
                <a:off x="5365" y="3534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9" name="Rectangle 243"/>
              <p:cNvSpPr>
                <a:spLocks noChangeArrowheads="1"/>
              </p:cNvSpPr>
              <p:nvPr/>
            </p:nvSpPr>
            <p:spPr bwMode="auto">
              <a:xfrm>
                <a:off x="5275" y="3534"/>
                <a:ext cx="74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0" name="Rectangle 244"/>
              <p:cNvSpPr>
                <a:spLocks noChangeArrowheads="1"/>
              </p:cNvSpPr>
              <p:nvPr/>
            </p:nvSpPr>
            <p:spPr bwMode="auto">
              <a:xfrm>
                <a:off x="5275" y="3534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1" name="Rectangle 245"/>
              <p:cNvSpPr>
                <a:spLocks noChangeArrowheads="1"/>
              </p:cNvSpPr>
              <p:nvPr/>
            </p:nvSpPr>
            <p:spPr bwMode="auto">
              <a:xfrm>
                <a:off x="5455" y="3630"/>
                <a:ext cx="76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2" name="Rectangle 246"/>
              <p:cNvSpPr>
                <a:spLocks noChangeArrowheads="1"/>
              </p:cNvSpPr>
              <p:nvPr/>
            </p:nvSpPr>
            <p:spPr bwMode="auto">
              <a:xfrm>
                <a:off x="5365" y="3630"/>
                <a:ext cx="74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3" name="Rectangle 247"/>
              <p:cNvSpPr>
                <a:spLocks noChangeArrowheads="1"/>
              </p:cNvSpPr>
              <p:nvPr/>
            </p:nvSpPr>
            <p:spPr bwMode="auto">
              <a:xfrm>
                <a:off x="5365" y="3630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4" name="Rectangle 248"/>
              <p:cNvSpPr>
                <a:spLocks noChangeArrowheads="1"/>
              </p:cNvSpPr>
              <p:nvPr/>
            </p:nvSpPr>
            <p:spPr bwMode="auto">
              <a:xfrm>
                <a:off x="5275" y="3630"/>
                <a:ext cx="74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5" name="Rectangle 249"/>
              <p:cNvSpPr>
                <a:spLocks noChangeArrowheads="1"/>
              </p:cNvSpPr>
              <p:nvPr/>
            </p:nvSpPr>
            <p:spPr bwMode="auto">
              <a:xfrm>
                <a:off x="5275" y="3630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6" name="Rectangle 250"/>
              <p:cNvSpPr>
                <a:spLocks noChangeArrowheads="1"/>
              </p:cNvSpPr>
              <p:nvPr/>
            </p:nvSpPr>
            <p:spPr bwMode="auto">
              <a:xfrm>
                <a:off x="5455" y="3346"/>
                <a:ext cx="76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7" name="Rectangle 251"/>
              <p:cNvSpPr>
                <a:spLocks noChangeArrowheads="1"/>
              </p:cNvSpPr>
              <p:nvPr/>
            </p:nvSpPr>
            <p:spPr bwMode="auto">
              <a:xfrm>
                <a:off x="5365" y="3346"/>
                <a:ext cx="74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8" name="Rectangle 252"/>
              <p:cNvSpPr>
                <a:spLocks noChangeArrowheads="1"/>
              </p:cNvSpPr>
              <p:nvPr/>
            </p:nvSpPr>
            <p:spPr bwMode="auto">
              <a:xfrm>
                <a:off x="5365" y="3346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9" name="Rectangle 253"/>
              <p:cNvSpPr>
                <a:spLocks noChangeArrowheads="1"/>
              </p:cNvSpPr>
              <p:nvPr/>
            </p:nvSpPr>
            <p:spPr bwMode="auto">
              <a:xfrm>
                <a:off x="5275" y="3346"/>
                <a:ext cx="74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0" name="Rectangle 254"/>
              <p:cNvSpPr>
                <a:spLocks noChangeArrowheads="1"/>
              </p:cNvSpPr>
              <p:nvPr/>
            </p:nvSpPr>
            <p:spPr bwMode="auto">
              <a:xfrm>
                <a:off x="5275" y="3346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1" name="Rectangle 255"/>
              <p:cNvSpPr>
                <a:spLocks noChangeArrowheads="1"/>
              </p:cNvSpPr>
              <p:nvPr/>
            </p:nvSpPr>
            <p:spPr bwMode="auto">
              <a:xfrm>
                <a:off x="5455" y="3442"/>
                <a:ext cx="76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2" name="Rectangle 256"/>
              <p:cNvSpPr>
                <a:spLocks noChangeArrowheads="1"/>
              </p:cNvSpPr>
              <p:nvPr/>
            </p:nvSpPr>
            <p:spPr bwMode="auto">
              <a:xfrm>
                <a:off x="5365" y="3442"/>
                <a:ext cx="74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3" name="Rectangle 257"/>
              <p:cNvSpPr>
                <a:spLocks noChangeArrowheads="1"/>
              </p:cNvSpPr>
              <p:nvPr/>
            </p:nvSpPr>
            <p:spPr bwMode="auto">
              <a:xfrm>
                <a:off x="5365" y="3442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4" name="Rectangle 258"/>
              <p:cNvSpPr>
                <a:spLocks noChangeArrowheads="1"/>
              </p:cNvSpPr>
              <p:nvPr/>
            </p:nvSpPr>
            <p:spPr bwMode="auto">
              <a:xfrm>
                <a:off x="5275" y="3442"/>
                <a:ext cx="74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5" name="Rectangle 259"/>
              <p:cNvSpPr>
                <a:spLocks noChangeArrowheads="1"/>
              </p:cNvSpPr>
              <p:nvPr/>
            </p:nvSpPr>
            <p:spPr bwMode="auto">
              <a:xfrm>
                <a:off x="5275" y="3442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6" name="Rectangle 260"/>
              <p:cNvSpPr>
                <a:spLocks noChangeArrowheads="1"/>
              </p:cNvSpPr>
              <p:nvPr/>
            </p:nvSpPr>
            <p:spPr bwMode="auto">
              <a:xfrm>
                <a:off x="5455" y="3722"/>
                <a:ext cx="76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7" name="Rectangle 261"/>
              <p:cNvSpPr>
                <a:spLocks noChangeArrowheads="1"/>
              </p:cNvSpPr>
              <p:nvPr/>
            </p:nvSpPr>
            <p:spPr bwMode="auto">
              <a:xfrm>
                <a:off x="5365" y="3722"/>
                <a:ext cx="74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8" name="Rectangle 262"/>
              <p:cNvSpPr>
                <a:spLocks noChangeArrowheads="1"/>
              </p:cNvSpPr>
              <p:nvPr/>
            </p:nvSpPr>
            <p:spPr bwMode="auto">
              <a:xfrm>
                <a:off x="5365" y="3722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9" name="Rectangle 263"/>
              <p:cNvSpPr>
                <a:spLocks noChangeArrowheads="1"/>
              </p:cNvSpPr>
              <p:nvPr/>
            </p:nvSpPr>
            <p:spPr bwMode="auto">
              <a:xfrm>
                <a:off x="5275" y="3722"/>
                <a:ext cx="74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0" name="Rectangle 264"/>
              <p:cNvSpPr>
                <a:spLocks noChangeArrowheads="1"/>
              </p:cNvSpPr>
              <p:nvPr/>
            </p:nvSpPr>
            <p:spPr bwMode="auto">
              <a:xfrm>
                <a:off x="5275" y="3722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1" name="Rectangle 265"/>
              <p:cNvSpPr>
                <a:spLocks noChangeArrowheads="1"/>
              </p:cNvSpPr>
              <p:nvPr/>
            </p:nvSpPr>
            <p:spPr bwMode="auto">
              <a:xfrm>
                <a:off x="5455" y="3817"/>
                <a:ext cx="76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2" name="Rectangle 266"/>
              <p:cNvSpPr>
                <a:spLocks noChangeArrowheads="1"/>
              </p:cNvSpPr>
              <p:nvPr/>
            </p:nvSpPr>
            <p:spPr bwMode="auto">
              <a:xfrm>
                <a:off x="5365" y="3817"/>
                <a:ext cx="74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3" name="Rectangle 267"/>
              <p:cNvSpPr>
                <a:spLocks noChangeArrowheads="1"/>
              </p:cNvSpPr>
              <p:nvPr/>
            </p:nvSpPr>
            <p:spPr bwMode="auto">
              <a:xfrm>
                <a:off x="5365" y="3817"/>
                <a:ext cx="74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4" name="Rectangle 268"/>
              <p:cNvSpPr>
                <a:spLocks noChangeArrowheads="1"/>
              </p:cNvSpPr>
              <p:nvPr/>
            </p:nvSpPr>
            <p:spPr bwMode="auto">
              <a:xfrm>
                <a:off x="5275" y="3817"/>
                <a:ext cx="74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5" name="Rectangle 269"/>
              <p:cNvSpPr>
                <a:spLocks noChangeArrowheads="1"/>
              </p:cNvSpPr>
              <p:nvPr/>
            </p:nvSpPr>
            <p:spPr bwMode="auto">
              <a:xfrm>
                <a:off x="5275" y="3817"/>
                <a:ext cx="74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6" name="Rectangle 270"/>
              <p:cNvSpPr>
                <a:spLocks noChangeArrowheads="1"/>
              </p:cNvSpPr>
              <p:nvPr/>
            </p:nvSpPr>
            <p:spPr bwMode="auto">
              <a:xfrm>
                <a:off x="5455" y="3913"/>
                <a:ext cx="76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7" name="Rectangle 271"/>
              <p:cNvSpPr>
                <a:spLocks noChangeArrowheads="1"/>
              </p:cNvSpPr>
              <p:nvPr/>
            </p:nvSpPr>
            <p:spPr bwMode="auto">
              <a:xfrm>
                <a:off x="5365" y="3913"/>
                <a:ext cx="74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8" name="Rectangle 272"/>
              <p:cNvSpPr>
                <a:spLocks noChangeArrowheads="1"/>
              </p:cNvSpPr>
              <p:nvPr/>
            </p:nvSpPr>
            <p:spPr bwMode="auto">
              <a:xfrm>
                <a:off x="5365" y="3913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9" name="Rectangle 273"/>
              <p:cNvSpPr>
                <a:spLocks noChangeArrowheads="1"/>
              </p:cNvSpPr>
              <p:nvPr/>
            </p:nvSpPr>
            <p:spPr bwMode="auto">
              <a:xfrm>
                <a:off x="5275" y="3913"/>
                <a:ext cx="74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0" name="Rectangle 274"/>
              <p:cNvSpPr>
                <a:spLocks noChangeArrowheads="1"/>
              </p:cNvSpPr>
              <p:nvPr/>
            </p:nvSpPr>
            <p:spPr bwMode="auto">
              <a:xfrm>
                <a:off x="5275" y="3913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1" name="Rectangle 275"/>
              <p:cNvSpPr>
                <a:spLocks noChangeArrowheads="1"/>
              </p:cNvSpPr>
              <p:nvPr/>
            </p:nvSpPr>
            <p:spPr bwMode="auto">
              <a:xfrm>
                <a:off x="5283" y="3297"/>
                <a:ext cx="237" cy="28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2" name="Rectangle 276"/>
              <p:cNvSpPr>
                <a:spLocks noChangeArrowheads="1"/>
              </p:cNvSpPr>
              <p:nvPr/>
            </p:nvSpPr>
            <p:spPr bwMode="auto">
              <a:xfrm>
                <a:off x="5283" y="3297"/>
                <a:ext cx="237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3" name="Rectangle 277"/>
              <p:cNvSpPr>
                <a:spLocks noChangeArrowheads="1"/>
              </p:cNvSpPr>
              <p:nvPr/>
            </p:nvSpPr>
            <p:spPr bwMode="auto">
              <a:xfrm>
                <a:off x="5254" y="3284"/>
                <a:ext cx="296" cy="13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4" name="Rectangle 278"/>
              <p:cNvSpPr>
                <a:spLocks noChangeArrowheads="1"/>
              </p:cNvSpPr>
              <p:nvPr/>
            </p:nvSpPr>
            <p:spPr bwMode="auto">
              <a:xfrm>
                <a:off x="5254" y="3284"/>
                <a:ext cx="296" cy="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5" name="Freeform 279"/>
              <p:cNvSpPr>
                <a:spLocks noEditPoints="1"/>
              </p:cNvSpPr>
              <p:nvPr/>
            </p:nvSpPr>
            <p:spPr bwMode="auto">
              <a:xfrm>
                <a:off x="5254" y="3325"/>
                <a:ext cx="149" cy="697"/>
              </a:xfrm>
              <a:custGeom>
                <a:avLst/>
                <a:gdLst>
                  <a:gd name="T0" fmla="*/ 21 w 149"/>
                  <a:gd name="T1" fmla="*/ 588 h 697"/>
                  <a:gd name="T2" fmla="*/ 95 w 149"/>
                  <a:gd name="T3" fmla="*/ 664 h 697"/>
                  <a:gd name="T4" fmla="*/ 21 w 149"/>
                  <a:gd name="T5" fmla="*/ 569 h 697"/>
                  <a:gd name="T6" fmla="*/ 95 w 149"/>
                  <a:gd name="T7" fmla="*/ 492 h 697"/>
                  <a:gd name="T8" fmla="*/ 21 w 149"/>
                  <a:gd name="T9" fmla="*/ 569 h 697"/>
                  <a:gd name="T10" fmla="*/ 21 w 149"/>
                  <a:gd name="T11" fmla="*/ 397 h 697"/>
                  <a:gd name="T12" fmla="*/ 95 w 149"/>
                  <a:gd name="T13" fmla="*/ 473 h 697"/>
                  <a:gd name="T14" fmla="*/ 21 w 149"/>
                  <a:gd name="T15" fmla="*/ 378 h 697"/>
                  <a:gd name="T16" fmla="*/ 95 w 149"/>
                  <a:gd name="T17" fmla="*/ 305 h 697"/>
                  <a:gd name="T18" fmla="*/ 21 w 149"/>
                  <a:gd name="T19" fmla="*/ 378 h 697"/>
                  <a:gd name="T20" fmla="*/ 21 w 149"/>
                  <a:gd name="T21" fmla="*/ 209 h 697"/>
                  <a:gd name="T22" fmla="*/ 95 w 149"/>
                  <a:gd name="T23" fmla="*/ 283 h 697"/>
                  <a:gd name="T24" fmla="*/ 21 w 149"/>
                  <a:gd name="T25" fmla="*/ 190 h 697"/>
                  <a:gd name="T26" fmla="*/ 95 w 149"/>
                  <a:gd name="T27" fmla="*/ 117 h 697"/>
                  <a:gd name="T28" fmla="*/ 21 w 149"/>
                  <a:gd name="T29" fmla="*/ 190 h 697"/>
                  <a:gd name="T30" fmla="*/ 21 w 149"/>
                  <a:gd name="T31" fmla="*/ 21 h 697"/>
                  <a:gd name="T32" fmla="*/ 95 w 149"/>
                  <a:gd name="T33" fmla="*/ 95 h 697"/>
                  <a:gd name="T34" fmla="*/ 149 w 149"/>
                  <a:gd name="T35" fmla="*/ 0 h 697"/>
                  <a:gd name="T36" fmla="*/ 0 w 149"/>
                  <a:gd name="T37" fmla="*/ 697 h 697"/>
                  <a:gd name="T38" fmla="*/ 149 w 149"/>
                  <a:gd name="T39" fmla="*/ 664 h 697"/>
                  <a:gd name="T40" fmla="*/ 111 w 149"/>
                  <a:gd name="T41" fmla="*/ 588 h 697"/>
                  <a:gd name="T42" fmla="*/ 149 w 149"/>
                  <a:gd name="T43" fmla="*/ 569 h 697"/>
                  <a:gd name="T44" fmla="*/ 111 w 149"/>
                  <a:gd name="T45" fmla="*/ 492 h 697"/>
                  <a:gd name="T46" fmla="*/ 149 w 149"/>
                  <a:gd name="T47" fmla="*/ 473 h 697"/>
                  <a:gd name="T48" fmla="*/ 111 w 149"/>
                  <a:gd name="T49" fmla="*/ 397 h 697"/>
                  <a:gd name="T50" fmla="*/ 149 w 149"/>
                  <a:gd name="T51" fmla="*/ 378 h 697"/>
                  <a:gd name="T52" fmla="*/ 111 w 149"/>
                  <a:gd name="T53" fmla="*/ 305 h 697"/>
                  <a:gd name="T54" fmla="*/ 149 w 149"/>
                  <a:gd name="T55" fmla="*/ 283 h 697"/>
                  <a:gd name="T56" fmla="*/ 111 w 149"/>
                  <a:gd name="T57" fmla="*/ 209 h 697"/>
                  <a:gd name="T58" fmla="*/ 149 w 149"/>
                  <a:gd name="T59" fmla="*/ 190 h 697"/>
                  <a:gd name="T60" fmla="*/ 111 w 149"/>
                  <a:gd name="T61" fmla="*/ 117 h 697"/>
                  <a:gd name="T62" fmla="*/ 149 w 149"/>
                  <a:gd name="T63" fmla="*/ 95 h 697"/>
                  <a:gd name="T64" fmla="*/ 111 w 149"/>
                  <a:gd name="T65" fmla="*/ 21 h 697"/>
                  <a:gd name="T66" fmla="*/ 149 w 149"/>
                  <a:gd name="T67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697">
                    <a:moveTo>
                      <a:pt x="21" y="664"/>
                    </a:moveTo>
                    <a:lnTo>
                      <a:pt x="21" y="588"/>
                    </a:lnTo>
                    <a:lnTo>
                      <a:pt x="95" y="588"/>
                    </a:lnTo>
                    <a:lnTo>
                      <a:pt x="95" y="664"/>
                    </a:lnTo>
                    <a:lnTo>
                      <a:pt x="21" y="664"/>
                    </a:lnTo>
                    <a:close/>
                    <a:moveTo>
                      <a:pt x="21" y="569"/>
                    </a:moveTo>
                    <a:lnTo>
                      <a:pt x="21" y="492"/>
                    </a:lnTo>
                    <a:lnTo>
                      <a:pt x="95" y="492"/>
                    </a:lnTo>
                    <a:lnTo>
                      <a:pt x="95" y="569"/>
                    </a:lnTo>
                    <a:lnTo>
                      <a:pt x="21" y="569"/>
                    </a:lnTo>
                    <a:close/>
                    <a:moveTo>
                      <a:pt x="21" y="473"/>
                    </a:moveTo>
                    <a:lnTo>
                      <a:pt x="21" y="397"/>
                    </a:lnTo>
                    <a:lnTo>
                      <a:pt x="95" y="397"/>
                    </a:lnTo>
                    <a:lnTo>
                      <a:pt x="95" y="473"/>
                    </a:lnTo>
                    <a:lnTo>
                      <a:pt x="21" y="473"/>
                    </a:lnTo>
                    <a:close/>
                    <a:moveTo>
                      <a:pt x="21" y="378"/>
                    </a:moveTo>
                    <a:lnTo>
                      <a:pt x="21" y="305"/>
                    </a:lnTo>
                    <a:lnTo>
                      <a:pt x="95" y="305"/>
                    </a:lnTo>
                    <a:lnTo>
                      <a:pt x="95" y="378"/>
                    </a:lnTo>
                    <a:lnTo>
                      <a:pt x="21" y="378"/>
                    </a:lnTo>
                    <a:close/>
                    <a:moveTo>
                      <a:pt x="21" y="283"/>
                    </a:moveTo>
                    <a:lnTo>
                      <a:pt x="21" y="209"/>
                    </a:lnTo>
                    <a:lnTo>
                      <a:pt x="95" y="209"/>
                    </a:lnTo>
                    <a:lnTo>
                      <a:pt x="95" y="283"/>
                    </a:lnTo>
                    <a:lnTo>
                      <a:pt x="21" y="283"/>
                    </a:lnTo>
                    <a:close/>
                    <a:moveTo>
                      <a:pt x="21" y="190"/>
                    </a:moveTo>
                    <a:lnTo>
                      <a:pt x="21" y="117"/>
                    </a:lnTo>
                    <a:lnTo>
                      <a:pt x="95" y="117"/>
                    </a:lnTo>
                    <a:lnTo>
                      <a:pt x="95" y="190"/>
                    </a:lnTo>
                    <a:lnTo>
                      <a:pt x="21" y="190"/>
                    </a:lnTo>
                    <a:close/>
                    <a:moveTo>
                      <a:pt x="21" y="95"/>
                    </a:moveTo>
                    <a:lnTo>
                      <a:pt x="21" y="21"/>
                    </a:lnTo>
                    <a:lnTo>
                      <a:pt x="95" y="21"/>
                    </a:lnTo>
                    <a:lnTo>
                      <a:pt x="95" y="95"/>
                    </a:lnTo>
                    <a:lnTo>
                      <a:pt x="21" y="95"/>
                    </a:lnTo>
                    <a:close/>
                    <a:moveTo>
                      <a:pt x="149" y="0"/>
                    </a:moveTo>
                    <a:lnTo>
                      <a:pt x="0" y="0"/>
                    </a:lnTo>
                    <a:lnTo>
                      <a:pt x="0" y="697"/>
                    </a:lnTo>
                    <a:lnTo>
                      <a:pt x="149" y="697"/>
                    </a:lnTo>
                    <a:lnTo>
                      <a:pt x="149" y="664"/>
                    </a:lnTo>
                    <a:lnTo>
                      <a:pt x="111" y="664"/>
                    </a:lnTo>
                    <a:lnTo>
                      <a:pt x="111" y="588"/>
                    </a:lnTo>
                    <a:lnTo>
                      <a:pt x="149" y="588"/>
                    </a:lnTo>
                    <a:lnTo>
                      <a:pt x="149" y="569"/>
                    </a:lnTo>
                    <a:lnTo>
                      <a:pt x="111" y="569"/>
                    </a:lnTo>
                    <a:lnTo>
                      <a:pt x="111" y="492"/>
                    </a:lnTo>
                    <a:lnTo>
                      <a:pt x="149" y="492"/>
                    </a:lnTo>
                    <a:lnTo>
                      <a:pt x="149" y="473"/>
                    </a:lnTo>
                    <a:lnTo>
                      <a:pt x="111" y="473"/>
                    </a:lnTo>
                    <a:lnTo>
                      <a:pt x="111" y="397"/>
                    </a:lnTo>
                    <a:lnTo>
                      <a:pt x="149" y="397"/>
                    </a:lnTo>
                    <a:lnTo>
                      <a:pt x="149" y="378"/>
                    </a:lnTo>
                    <a:lnTo>
                      <a:pt x="111" y="378"/>
                    </a:lnTo>
                    <a:lnTo>
                      <a:pt x="111" y="305"/>
                    </a:lnTo>
                    <a:lnTo>
                      <a:pt x="149" y="305"/>
                    </a:lnTo>
                    <a:lnTo>
                      <a:pt x="149" y="283"/>
                    </a:lnTo>
                    <a:lnTo>
                      <a:pt x="111" y="283"/>
                    </a:lnTo>
                    <a:lnTo>
                      <a:pt x="111" y="209"/>
                    </a:lnTo>
                    <a:lnTo>
                      <a:pt x="149" y="209"/>
                    </a:lnTo>
                    <a:lnTo>
                      <a:pt x="149" y="190"/>
                    </a:lnTo>
                    <a:lnTo>
                      <a:pt x="111" y="190"/>
                    </a:lnTo>
                    <a:lnTo>
                      <a:pt x="111" y="117"/>
                    </a:lnTo>
                    <a:lnTo>
                      <a:pt x="149" y="117"/>
                    </a:lnTo>
                    <a:lnTo>
                      <a:pt x="149" y="95"/>
                    </a:lnTo>
                    <a:lnTo>
                      <a:pt x="111" y="95"/>
                    </a:lnTo>
                    <a:lnTo>
                      <a:pt x="111" y="21"/>
                    </a:lnTo>
                    <a:lnTo>
                      <a:pt x="149" y="21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6" name="Freeform 280"/>
              <p:cNvSpPr>
                <a:spLocks noEditPoints="1"/>
              </p:cNvSpPr>
              <p:nvPr/>
            </p:nvSpPr>
            <p:spPr bwMode="auto">
              <a:xfrm>
                <a:off x="5254" y="3325"/>
                <a:ext cx="149" cy="697"/>
              </a:xfrm>
              <a:custGeom>
                <a:avLst/>
                <a:gdLst>
                  <a:gd name="T0" fmla="*/ 21 w 149"/>
                  <a:gd name="T1" fmla="*/ 588 h 697"/>
                  <a:gd name="T2" fmla="*/ 95 w 149"/>
                  <a:gd name="T3" fmla="*/ 664 h 697"/>
                  <a:gd name="T4" fmla="*/ 21 w 149"/>
                  <a:gd name="T5" fmla="*/ 569 h 697"/>
                  <a:gd name="T6" fmla="*/ 95 w 149"/>
                  <a:gd name="T7" fmla="*/ 492 h 697"/>
                  <a:gd name="T8" fmla="*/ 21 w 149"/>
                  <a:gd name="T9" fmla="*/ 569 h 697"/>
                  <a:gd name="T10" fmla="*/ 21 w 149"/>
                  <a:gd name="T11" fmla="*/ 397 h 697"/>
                  <a:gd name="T12" fmla="*/ 95 w 149"/>
                  <a:gd name="T13" fmla="*/ 473 h 697"/>
                  <a:gd name="T14" fmla="*/ 21 w 149"/>
                  <a:gd name="T15" fmla="*/ 378 h 697"/>
                  <a:gd name="T16" fmla="*/ 95 w 149"/>
                  <a:gd name="T17" fmla="*/ 305 h 697"/>
                  <a:gd name="T18" fmla="*/ 21 w 149"/>
                  <a:gd name="T19" fmla="*/ 378 h 697"/>
                  <a:gd name="T20" fmla="*/ 21 w 149"/>
                  <a:gd name="T21" fmla="*/ 209 h 697"/>
                  <a:gd name="T22" fmla="*/ 95 w 149"/>
                  <a:gd name="T23" fmla="*/ 283 h 697"/>
                  <a:gd name="T24" fmla="*/ 21 w 149"/>
                  <a:gd name="T25" fmla="*/ 190 h 697"/>
                  <a:gd name="T26" fmla="*/ 95 w 149"/>
                  <a:gd name="T27" fmla="*/ 117 h 697"/>
                  <a:gd name="T28" fmla="*/ 21 w 149"/>
                  <a:gd name="T29" fmla="*/ 190 h 697"/>
                  <a:gd name="T30" fmla="*/ 21 w 149"/>
                  <a:gd name="T31" fmla="*/ 21 h 697"/>
                  <a:gd name="T32" fmla="*/ 95 w 149"/>
                  <a:gd name="T33" fmla="*/ 95 h 697"/>
                  <a:gd name="T34" fmla="*/ 149 w 149"/>
                  <a:gd name="T35" fmla="*/ 0 h 697"/>
                  <a:gd name="T36" fmla="*/ 0 w 149"/>
                  <a:gd name="T37" fmla="*/ 697 h 697"/>
                  <a:gd name="T38" fmla="*/ 149 w 149"/>
                  <a:gd name="T39" fmla="*/ 664 h 697"/>
                  <a:gd name="T40" fmla="*/ 111 w 149"/>
                  <a:gd name="T41" fmla="*/ 588 h 697"/>
                  <a:gd name="T42" fmla="*/ 149 w 149"/>
                  <a:gd name="T43" fmla="*/ 569 h 697"/>
                  <a:gd name="T44" fmla="*/ 111 w 149"/>
                  <a:gd name="T45" fmla="*/ 492 h 697"/>
                  <a:gd name="T46" fmla="*/ 149 w 149"/>
                  <a:gd name="T47" fmla="*/ 473 h 697"/>
                  <a:gd name="T48" fmla="*/ 111 w 149"/>
                  <a:gd name="T49" fmla="*/ 397 h 697"/>
                  <a:gd name="T50" fmla="*/ 149 w 149"/>
                  <a:gd name="T51" fmla="*/ 378 h 697"/>
                  <a:gd name="T52" fmla="*/ 111 w 149"/>
                  <a:gd name="T53" fmla="*/ 305 h 697"/>
                  <a:gd name="T54" fmla="*/ 149 w 149"/>
                  <a:gd name="T55" fmla="*/ 283 h 697"/>
                  <a:gd name="T56" fmla="*/ 111 w 149"/>
                  <a:gd name="T57" fmla="*/ 209 h 697"/>
                  <a:gd name="T58" fmla="*/ 149 w 149"/>
                  <a:gd name="T59" fmla="*/ 190 h 697"/>
                  <a:gd name="T60" fmla="*/ 111 w 149"/>
                  <a:gd name="T61" fmla="*/ 117 h 697"/>
                  <a:gd name="T62" fmla="*/ 149 w 149"/>
                  <a:gd name="T63" fmla="*/ 95 h 697"/>
                  <a:gd name="T64" fmla="*/ 111 w 149"/>
                  <a:gd name="T65" fmla="*/ 21 h 697"/>
                  <a:gd name="T66" fmla="*/ 149 w 149"/>
                  <a:gd name="T67" fmla="*/ 0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697">
                    <a:moveTo>
                      <a:pt x="21" y="664"/>
                    </a:moveTo>
                    <a:lnTo>
                      <a:pt x="21" y="588"/>
                    </a:lnTo>
                    <a:lnTo>
                      <a:pt x="95" y="588"/>
                    </a:lnTo>
                    <a:lnTo>
                      <a:pt x="95" y="664"/>
                    </a:lnTo>
                    <a:lnTo>
                      <a:pt x="21" y="664"/>
                    </a:lnTo>
                    <a:moveTo>
                      <a:pt x="21" y="569"/>
                    </a:moveTo>
                    <a:lnTo>
                      <a:pt x="21" y="492"/>
                    </a:lnTo>
                    <a:lnTo>
                      <a:pt x="95" y="492"/>
                    </a:lnTo>
                    <a:lnTo>
                      <a:pt x="95" y="569"/>
                    </a:lnTo>
                    <a:lnTo>
                      <a:pt x="21" y="569"/>
                    </a:lnTo>
                    <a:moveTo>
                      <a:pt x="21" y="473"/>
                    </a:moveTo>
                    <a:lnTo>
                      <a:pt x="21" y="397"/>
                    </a:lnTo>
                    <a:lnTo>
                      <a:pt x="95" y="397"/>
                    </a:lnTo>
                    <a:lnTo>
                      <a:pt x="95" y="473"/>
                    </a:lnTo>
                    <a:lnTo>
                      <a:pt x="21" y="473"/>
                    </a:lnTo>
                    <a:moveTo>
                      <a:pt x="21" y="378"/>
                    </a:moveTo>
                    <a:lnTo>
                      <a:pt x="21" y="305"/>
                    </a:lnTo>
                    <a:lnTo>
                      <a:pt x="95" y="305"/>
                    </a:lnTo>
                    <a:lnTo>
                      <a:pt x="95" y="378"/>
                    </a:lnTo>
                    <a:lnTo>
                      <a:pt x="21" y="378"/>
                    </a:lnTo>
                    <a:moveTo>
                      <a:pt x="21" y="283"/>
                    </a:moveTo>
                    <a:lnTo>
                      <a:pt x="21" y="209"/>
                    </a:lnTo>
                    <a:lnTo>
                      <a:pt x="95" y="209"/>
                    </a:lnTo>
                    <a:lnTo>
                      <a:pt x="95" y="283"/>
                    </a:lnTo>
                    <a:lnTo>
                      <a:pt x="21" y="283"/>
                    </a:lnTo>
                    <a:moveTo>
                      <a:pt x="21" y="190"/>
                    </a:moveTo>
                    <a:lnTo>
                      <a:pt x="21" y="117"/>
                    </a:lnTo>
                    <a:lnTo>
                      <a:pt x="95" y="117"/>
                    </a:lnTo>
                    <a:lnTo>
                      <a:pt x="95" y="190"/>
                    </a:lnTo>
                    <a:lnTo>
                      <a:pt x="21" y="190"/>
                    </a:lnTo>
                    <a:moveTo>
                      <a:pt x="21" y="95"/>
                    </a:moveTo>
                    <a:lnTo>
                      <a:pt x="21" y="21"/>
                    </a:lnTo>
                    <a:lnTo>
                      <a:pt x="95" y="21"/>
                    </a:lnTo>
                    <a:lnTo>
                      <a:pt x="95" y="95"/>
                    </a:lnTo>
                    <a:lnTo>
                      <a:pt x="21" y="95"/>
                    </a:lnTo>
                    <a:moveTo>
                      <a:pt x="149" y="0"/>
                    </a:moveTo>
                    <a:lnTo>
                      <a:pt x="0" y="0"/>
                    </a:lnTo>
                    <a:lnTo>
                      <a:pt x="0" y="697"/>
                    </a:lnTo>
                    <a:lnTo>
                      <a:pt x="149" y="697"/>
                    </a:lnTo>
                    <a:lnTo>
                      <a:pt x="149" y="664"/>
                    </a:lnTo>
                    <a:lnTo>
                      <a:pt x="111" y="664"/>
                    </a:lnTo>
                    <a:lnTo>
                      <a:pt x="111" y="588"/>
                    </a:lnTo>
                    <a:lnTo>
                      <a:pt x="149" y="588"/>
                    </a:lnTo>
                    <a:lnTo>
                      <a:pt x="149" y="569"/>
                    </a:lnTo>
                    <a:lnTo>
                      <a:pt x="111" y="569"/>
                    </a:lnTo>
                    <a:lnTo>
                      <a:pt x="111" y="492"/>
                    </a:lnTo>
                    <a:lnTo>
                      <a:pt x="149" y="492"/>
                    </a:lnTo>
                    <a:lnTo>
                      <a:pt x="149" y="473"/>
                    </a:lnTo>
                    <a:lnTo>
                      <a:pt x="111" y="473"/>
                    </a:lnTo>
                    <a:lnTo>
                      <a:pt x="111" y="397"/>
                    </a:lnTo>
                    <a:lnTo>
                      <a:pt x="149" y="397"/>
                    </a:lnTo>
                    <a:lnTo>
                      <a:pt x="149" y="378"/>
                    </a:lnTo>
                    <a:lnTo>
                      <a:pt x="111" y="378"/>
                    </a:lnTo>
                    <a:lnTo>
                      <a:pt x="111" y="305"/>
                    </a:lnTo>
                    <a:lnTo>
                      <a:pt x="149" y="305"/>
                    </a:lnTo>
                    <a:lnTo>
                      <a:pt x="149" y="283"/>
                    </a:lnTo>
                    <a:lnTo>
                      <a:pt x="111" y="283"/>
                    </a:lnTo>
                    <a:lnTo>
                      <a:pt x="111" y="209"/>
                    </a:lnTo>
                    <a:lnTo>
                      <a:pt x="149" y="209"/>
                    </a:lnTo>
                    <a:lnTo>
                      <a:pt x="149" y="190"/>
                    </a:lnTo>
                    <a:lnTo>
                      <a:pt x="111" y="190"/>
                    </a:lnTo>
                    <a:lnTo>
                      <a:pt x="111" y="117"/>
                    </a:lnTo>
                    <a:lnTo>
                      <a:pt x="149" y="117"/>
                    </a:lnTo>
                    <a:lnTo>
                      <a:pt x="149" y="95"/>
                    </a:lnTo>
                    <a:lnTo>
                      <a:pt x="111" y="95"/>
                    </a:lnTo>
                    <a:lnTo>
                      <a:pt x="111" y="21"/>
                    </a:lnTo>
                    <a:lnTo>
                      <a:pt x="149" y="21"/>
                    </a:lnTo>
                    <a:lnTo>
                      <a:pt x="1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7" name="Rectangle 281"/>
              <p:cNvSpPr>
                <a:spLocks noChangeArrowheads="1"/>
              </p:cNvSpPr>
              <p:nvPr/>
            </p:nvSpPr>
            <p:spPr bwMode="auto">
              <a:xfrm>
                <a:off x="5365" y="3534"/>
                <a:ext cx="38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8" name="Rectangle 282"/>
              <p:cNvSpPr>
                <a:spLocks noChangeArrowheads="1"/>
              </p:cNvSpPr>
              <p:nvPr/>
            </p:nvSpPr>
            <p:spPr bwMode="auto">
              <a:xfrm>
                <a:off x="5365" y="3534"/>
                <a:ext cx="38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9" name="Rectangle 283"/>
              <p:cNvSpPr>
                <a:spLocks noChangeArrowheads="1"/>
              </p:cNvSpPr>
              <p:nvPr/>
            </p:nvSpPr>
            <p:spPr bwMode="auto">
              <a:xfrm>
                <a:off x="5275" y="3534"/>
                <a:ext cx="74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0" name="Rectangle 284"/>
              <p:cNvSpPr>
                <a:spLocks noChangeArrowheads="1"/>
              </p:cNvSpPr>
              <p:nvPr/>
            </p:nvSpPr>
            <p:spPr bwMode="auto">
              <a:xfrm>
                <a:off x="5275" y="3534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1" name="Rectangle 285"/>
              <p:cNvSpPr>
                <a:spLocks noChangeArrowheads="1"/>
              </p:cNvSpPr>
              <p:nvPr/>
            </p:nvSpPr>
            <p:spPr bwMode="auto">
              <a:xfrm>
                <a:off x="5365" y="3630"/>
                <a:ext cx="38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2" name="Rectangle 286"/>
              <p:cNvSpPr>
                <a:spLocks noChangeArrowheads="1"/>
              </p:cNvSpPr>
              <p:nvPr/>
            </p:nvSpPr>
            <p:spPr bwMode="auto">
              <a:xfrm>
                <a:off x="5365" y="3630"/>
                <a:ext cx="38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3" name="Rectangle 287"/>
              <p:cNvSpPr>
                <a:spLocks noChangeArrowheads="1"/>
              </p:cNvSpPr>
              <p:nvPr/>
            </p:nvSpPr>
            <p:spPr bwMode="auto">
              <a:xfrm>
                <a:off x="5275" y="3630"/>
                <a:ext cx="74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4" name="Rectangle 288"/>
              <p:cNvSpPr>
                <a:spLocks noChangeArrowheads="1"/>
              </p:cNvSpPr>
              <p:nvPr/>
            </p:nvSpPr>
            <p:spPr bwMode="auto">
              <a:xfrm>
                <a:off x="5275" y="3630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5" name="Rectangle 289"/>
              <p:cNvSpPr>
                <a:spLocks noChangeArrowheads="1"/>
              </p:cNvSpPr>
              <p:nvPr/>
            </p:nvSpPr>
            <p:spPr bwMode="auto">
              <a:xfrm>
                <a:off x="5365" y="3346"/>
                <a:ext cx="38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6" name="Rectangle 290"/>
              <p:cNvSpPr>
                <a:spLocks noChangeArrowheads="1"/>
              </p:cNvSpPr>
              <p:nvPr/>
            </p:nvSpPr>
            <p:spPr bwMode="auto">
              <a:xfrm>
                <a:off x="5365" y="3346"/>
                <a:ext cx="38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7" name="Rectangle 291"/>
              <p:cNvSpPr>
                <a:spLocks noChangeArrowheads="1"/>
              </p:cNvSpPr>
              <p:nvPr/>
            </p:nvSpPr>
            <p:spPr bwMode="auto">
              <a:xfrm>
                <a:off x="5275" y="3346"/>
                <a:ext cx="74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8" name="Rectangle 292"/>
              <p:cNvSpPr>
                <a:spLocks noChangeArrowheads="1"/>
              </p:cNvSpPr>
              <p:nvPr/>
            </p:nvSpPr>
            <p:spPr bwMode="auto">
              <a:xfrm>
                <a:off x="5275" y="3346"/>
                <a:ext cx="74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9" name="Rectangle 293"/>
              <p:cNvSpPr>
                <a:spLocks noChangeArrowheads="1"/>
              </p:cNvSpPr>
              <p:nvPr/>
            </p:nvSpPr>
            <p:spPr bwMode="auto">
              <a:xfrm>
                <a:off x="5365" y="3442"/>
                <a:ext cx="38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0" name="Rectangle 294"/>
              <p:cNvSpPr>
                <a:spLocks noChangeArrowheads="1"/>
              </p:cNvSpPr>
              <p:nvPr/>
            </p:nvSpPr>
            <p:spPr bwMode="auto">
              <a:xfrm>
                <a:off x="5365" y="3442"/>
                <a:ext cx="38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1" name="Rectangle 295"/>
              <p:cNvSpPr>
                <a:spLocks noChangeArrowheads="1"/>
              </p:cNvSpPr>
              <p:nvPr/>
            </p:nvSpPr>
            <p:spPr bwMode="auto">
              <a:xfrm>
                <a:off x="5275" y="3442"/>
                <a:ext cx="74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2" name="Rectangle 296"/>
              <p:cNvSpPr>
                <a:spLocks noChangeArrowheads="1"/>
              </p:cNvSpPr>
              <p:nvPr/>
            </p:nvSpPr>
            <p:spPr bwMode="auto">
              <a:xfrm>
                <a:off x="5275" y="3442"/>
                <a:ext cx="74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3" name="Rectangle 297"/>
              <p:cNvSpPr>
                <a:spLocks noChangeArrowheads="1"/>
              </p:cNvSpPr>
              <p:nvPr/>
            </p:nvSpPr>
            <p:spPr bwMode="auto">
              <a:xfrm>
                <a:off x="5365" y="3722"/>
                <a:ext cx="38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4" name="Rectangle 298"/>
              <p:cNvSpPr>
                <a:spLocks noChangeArrowheads="1"/>
              </p:cNvSpPr>
              <p:nvPr/>
            </p:nvSpPr>
            <p:spPr bwMode="auto">
              <a:xfrm>
                <a:off x="5365" y="3722"/>
                <a:ext cx="38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5" name="Rectangle 299"/>
              <p:cNvSpPr>
                <a:spLocks noChangeArrowheads="1"/>
              </p:cNvSpPr>
              <p:nvPr/>
            </p:nvSpPr>
            <p:spPr bwMode="auto">
              <a:xfrm>
                <a:off x="5275" y="3722"/>
                <a:ext cx="74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6" name="Rectangle 300"/>
              <p:cNvSpPr>
                <a:spLocks noChangeArrowheads="1"/>
              </p:cNvSpPr>
              <p:nvPr/>
            </p:nvSpPr>
            <p:spPr bwMode="auto">
              <a:xfrm>
                <a:off x="5275" y="3722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7" name="Rectangle 301"/>
              <p:cNvSpPr>
                <a:spLocks noChangeArrowheads="1"/>
              </p:cNvSpPr>
              <p:nvPr/>
            </p:nvSpPr>
            <p:spPr bwMode="auto">
              <a:xfrm>
                <a:off x="5365" y="3817"/>
                <a:ext cx="38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8" name="Rectangle 302"/>
              <p:cNvSpPr>
                <a:spLocks noChangeArrowheads="1"/>
              </p:cNvSpPr>
              <p:nvPr/>
            </p:nvSpPr>
            <p:spPr bwMode="auto">
              <a:xfrm>
                <a:off x="5365" y="3817"/>
                <a:ext cx="3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9" name="Rectangle 303"/>
              <p:cNvSpPr>
                <a:spLocks noChangeArrowheads="1"/>
              </p:cNvSpPr>
              <p:nvPr/>
            </p:nvSpPr>
            <p:spPr bwMode="auto">
              <a:xfrm>
                <a:off x="5275" y="3817"/>
                <a:ext cx="74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0" name="Rectangle 304"/>
              <p:cNvSpPr>
                <a:spLocks noChangeArrowheads="1"/>
              </p:cNvSpPr>
              <p:nvPr/>
            </p:nvSpPr>
            <p:spPr bwMode="auto">
              <a:xfrm>
                <a:off x="5275" y="3817"/>
                <a:ext cx="74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1" name="Rectangle 305"/>
              <p:cNvSpPr>
                <a:spLocks noChangeArrowheads="1"/>
              </p:cNvSpPr>
              <p:nvPr/>
            </p:nvSpPr>
            <p:spPr bwMode="auto">
              <a:xfrm>
                <a:off x="5365" y="3913"/>
                <a:ext cx="38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2" name="Rectangle 306"/>
              <p:cNvSpPr>
                <a:spLocks noChangeArrowheads="1"/>
              </p:cNvSpPr>
              <p:nvPr/>
            </p:nvSpPr>
            <p:spPr bwMode="auto">
              <a:xfrm>
                <a:off x="5365" y="3913"/>
                <a:ext cx="38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3" name="Rectangle 307"/>
              <p:cNvSpPr>
                <a:spLocks noChangeArrowheads="1"/>
              </p:cNvSpPr>
              <p:nvPr/>
            </p:nvSpPr>
            <p:spPr bwMode="auto">
              <a:xfrm>
                <a:off x="5275" y="3913"/>
                <a:ext cx="74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4" name="Rectangle 308"/>
              <p:cNvSpPr>
                <a:spLocks noChangeArrowheads="1"/>
              </p:cNvSpPr>
              <p:nvPr/>
            </p:nvSpPr>
            <p:spPr bwMode="auto">
              <a:xfrm>
                <a:off x="5275" y="3913"/>
                <a:ext cx="74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5" name="Rectangle 309"/>
              <p:cNvSpPr>
                <a:spLocks noChangeArrowheads="1"/>
              </p:cNvSpPr>
              <p:nvPr/>
            </p:nvSpPr>
            <p:spPr bwMode="auto">
              <a:xfrm>
                <a:off x="5283" y="3297"/>
                <a:ext cx="120" cy="28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6" name="Rectangle 310"/>
              <p:cNvSpPr>
                <a:spLocks noChangeArrowheads="1"/>
              </p:cNvSpPr>
              <p:nvPr/>
            </p:nvSpPr>
            <p:spPr bwMode="auto">
              <a:xfrm>
                <a:off x="5283" y="3297"/>
                <a:ext cx="12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7" name="Freeform 311"/>
              <p:cNvSpPr>
                <a:spLocks/>
              </p:cNvSpPr>
              <p:nvPr/>
            </p:nvSpPr>
            <p:spPr bwMode="auto">
              <a:xfrm>
                <a:off x="5254" y="3284"/>
                <a:ext cx="149" cy="13"/>
              </a:xfrm>
              <a:custGeom>
                <a:avLst/>
                <a:gdLst>
                  <a:gd name="T0" fmla="*/ 149 w 149"/>
                  <a:gd name="T1" fmla="*/ 0 h 13"/>
                  <a:gd name="T2" fmla="*/ 29 w 149"/>
                  <a:gd name="T3" fmla="*/ 0 h 13"/>
                  <a:gd name="T4" fmla="*/ 0 w 149"/>
                  <a:gd name="T5" fmla="*/ 0 h 13"/>
                  <a:gd name="T6" fmla="*/ 0 w 149"/>
                  <a:gd name="T7" fmla="*/ 13 h 13"/>
                  <a:gd name="T8" fmla="*/ 29 w 149"/>
                  <a:gd name="T9" fmla="*/ 13 h 13"/>
                  <a:gd name="T10" fmla="*/ 149 w 149"/>
                  <a:gd name="T11" fmla="*/ 13 h 13"/>
                  <a:gd name="T12" fmla="*/ 149 w 149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3">
                    <a:moveTo>
                      <a:pt x="149" y="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29" y="13"/>
                    </a:lnTo>
                    <a:lnTo>
                      <a:pt x="149" y="13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8" name="Freeform 312"/>
              <p:cNvSpPr>
                <a:spLocks/>
              </p:cNvSpPr>
              <p:nvPr/>
            </p:nvSpPr>
            <p:spPr bwMode="auto">
              <a:xfrm>
                <a:off x="5254" y="3284"/>
                <a:ext cx="149" cy="13"/>
              </a:xfrm>
              <a:custGeom>
                <a:avLst/>
                <a:gdLst>
                  <a:gd name="T0" fmla="*/ 149 w 149"/>
                  <a:gd name="T1" fmla="*/ 0 h 13"/>
                  <a:gd name="T2" fmla="*/ 29 w 149"/>
                  <a:gd name="T3" fmla="*/ 0 h 13"/>
                  <a:gd name="T4" fmla="*/ 0 w 149"/>
                  <a:gd name="T5" fmla="*/ 0 h 13"/>
                  <a:gd name="T6" fmla="*/ 0 w 149"/>
                  <a:gd name="T7" fmla="*/ 13 h 13"/>
                  <a:gd name="T8" fmla="*/ 29 w 149"/>
                  <a:gd name="T9" fmla="*/ 13 h 13"/>
                  <a:gd name="T10" fmla="*/ 149 w 149"/>
                  <a:gd name="T11" fmla="*/ 13 h 13"/>
                  <a:gd name="T12" fmla="*/ 149 w 149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3">
                    <a:moveTo>
                      <a:pt x="149" y="0"/>
                    </a:moveTo>
                    <a:lnTo>
                      <a:pt x="29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29" y="13"/>
                    </a:lnTo>
                    <a:lnTo>
                      <a:pt x="149" y="13"/>
                    </a:lnTo>
                    <a:lnTo>
                      <a:pt x="1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9" name="Rectangle 313"/>
              <p:cNvSpPr>
                <a:spLocks noChangeArrowheads="1"/>
              </p:cNvSpPr>
              <p:nvPr/>
            </p:nvSpPr>
            <p:spPr bwMode="auto">
              <a:xfrm>
                <a:off x="6138" y="3227"/>
                <a:ext cx="294" cy="795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0" name="Rectangle 314"/>
              <p:cNvSpPr>
                <a:spLocks noChangeArrowheads="1"/>
              </p:cNvSpPr>
              <p:nvPr/>
            </p:nvSpPr>
            <p:spPr bwMode="auto">
              <a:xfrm>
                <a:off x="6138" y="3227"/>
                <a:ext cx="294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1" name="Rectangle 315"/>
              <p:cNvSpPr>
                <a:spLocks noChangeArrowheads="1"/>
              </p:cNvSpPr>
              <p:nvPr/>
            </p:nvSpPr>
            <p:spPr bwMode="auto">
              <a:xfrm>
                <a:off x="6157" y="3534"/>
                <a:ext cx="73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2" name="Rectangle 316"/>
              <p:cNvSpPr>
                <a:spLocks noChangeArrowheads="1"/>
              </p:cNvSpPr>
              <p:nvPr/>
            </p:nvSpPr>
            <p:spPr bwMode="auto">
              <a:xfrm>
                <a:off x="6247" y="3534"/>
                <a:ext cx="76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3" name="Rectangle 317"/>
              <p:cNvSpPr>
                <a:spLocks noChangeArrowheads="1"/>
              </p:cNvSpPr>
              <p:nvPr/>
            </p:nvSpPr>
            <p:spPr bwMode="auto">
              <a:xfrm>
                <a:off x="6247" y="3534"/>
                <a:ext cx="7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4" name="Rectangle 318"/>
              <p:cNvSpPr>
                <a:spLocks noChangeArrowheads="1"/>
              </p:cNvSpPr>
              <p:nvPr/>
            </p:nvSpPr>
            <p:spPr bwMode="auto">
              <a:xfrm>
                <a:off x="6336" y="3534"/>
                <a:ext cx="77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5" name="Rectangle 319"/>
              <p:cNvSpPr>
                <a:spLocks noChangeArrowheads="1"/>
              </p:cNvSpPr>
              <p:nvPr/>
            </p:nvSpPr>
            <p:spPr bwMode="auto">
              <a:xfrm>
                <a:off x="6336" y="3534"/>
                <a:ext cx="7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6" name="Rectangle 320"/>
              <p:cNvSpPr>
                <a:spLocks noChangeArrowheads="1"/>
              </p:cNvSpPr>
              <p:nvPr/>
            </p:nvSpPr>
            <p:spPr bwMode="auto">
              <a:xfrm>
                <a:off x="6157" y="3630"/>
                <a:ext cx="73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7" name="Rectangle 321"/>
              <p:cNvSpPr>
                <a:spLocks noChangeArrowheads="1"/>
              </p:cNvSpPr>
              <p:nvPr/>
            </p:nvSpPr>
            <p:spPr bwMode="auto">
              <a:xfrm>
                <a:off x="6247" y="3630"/>
                <a:ext cx="76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8" name="Rectangle 322"/>
              <p:cNvSpPr>
                <a:spLocks noChangeArrowheads="1"/>
              </p:cNvSpPr>
              <p:nvPr/>
            </p:nvSpPr>
            <p:spPr bwMode="auto">
              <a:xfrm>
                <a:off x="6247" y="3630"/>
                <a:ext cx="76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9" name="Rectangle 323"/>
              <p:cNvSpPr>
                <a:spLocks noChangeArrowheads="1"/>
              </p:cNvSpPr>
              <p:nvPr/>
            </p:nvSpPr>
            <p:spPr bwMode="auto">
              <a:xfrm>
                <a:off x="6336" y="3630"/>
                <a:ext cx="77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0" name="Rectangle 324"/>
              <p:cNvSpPr>
                <a:spLocks noChangeArrowheads="1"/>
              </p:cNvSpPr>
              <p:nvPr/>
            </p:nvSpPr>
            <p:spPr bwMode="auto">
              <a:xfrm>
                <a:off x="6336" y="3630"/>
                <a:ext cx="77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1" name="Rectangle 325"/>
              <p:cNvSpPr>
                <a:spLocks noChangeArrowheads="1"/>
              </p:cNvSpPr>
              <p:nvPr/>
            </p:nvSpPr>
            <p:spPr bwMode="auto">
              <a:xfrm>
                <a:off x="6157" y="3725"/>
                <a:ext cx="73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2" name="Rectangle 326"/>
              <p:cNvSpPr>
                <a:spLocks noChangeArrowheads="1"/>
              </p:cNvSpPr>
              <p:nvPr/>
            </p:nvSpPr>
            <p:spPr bwMode="auto">
              <a:xfrm>
                <a:off x="6247" y="3725"/>
                <a:ext cx="76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3" name="Rectangle 327"/>
              <p:cNvSpPr>
                <a:spLocks noChangeArrowheads="1"/>
              </p:cNvSpPr>
              <p:nvPr/>
            </p:nvSpPr>
            <p:spPr bwMode="auto">
              <a:xfrm>
                <a:off x="6247" y="3725"/>
                <a:ext cx="76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4" name="Rectangle 328"/>
              <p:cNvSpPr>
                <a:spLocks noChangeArrowheads="1"/>
              </p:cNvSpPr>
              <p:nvPr/>
            </p:nvSpPr>
            <p:spPr bwMode="auto">
              <a:xfrm>
                <a:off x="6336" y="3725"/>
                <a:ext cx="77" cy="7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5" name="Rectangle 329"/>
              <p:cNvSpPr>
                <a:spLocks noChangeArrowheads="1"/>
              </p:cNvSpPr>
              <p:nvPr/>
            </p:nvSpPr>
            <p:spPr bwMode="auto">
              <a:xfrm>
                <a:off x="6336" y="3725"/>
                <a:ext cx="77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6" name="Rectangle 330"/>
              <p:cNvSpPr>
                <a:spLocks noChangeArrowheads="1"/>
              </p:cNvSpPr>
              <p:nvPr/>
            </p:nvSpPr>
            <p:spPr bwMode="auto">
              <a:xfrm>
                <a:off x="6157" y="3251"/>
                <a:ext cx="73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7" name="Rectangle 331"/>
              <p:cNvSpPr>
                <a:spLocks noChangeArrowheads="1"/>
              </p:cNvSpPr>
              <p:nvPr/>
            </p:nvSpPr>
            <p:spPr bwMode="auto">
              <a:xfrm>
                <a:off x="6247" y="3251"/>
                <a:ext cx="76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8" name="Rectangle 332"/>
              <p:cNvSpPr>
                <a:spLocks noChangeArrowheads="1"/>
              </p:cNvSpPr>
              <p:nvPr/>
            </p:nvSpPr>
            <p:spPr bwMode="auto">
              <a:xfrm>
                <a:off x="6247" y="3251"/>
                <a:ext cx="76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9" name="Rectangle 333"/>
              <p:cNvSpPr>
                <a:spLocks noChangeArrowheads="1"/>
              </p:cNvSpPr>
              <p:nvPr/>
            </p:nvSpPr>
            <p:spPr bwMode="auto">
              <a:xfrm>
                <a:off x="6336" y="3251"/>
                <a:ext cx="77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0" name="Rectangle 334"/>
              <p:cNvSpPr>
                <a:spLocks noChangeArrowheads="1"/>
              </p:cNvSpPr>
              <p:nvPr/>
            </p:nvSpPr>
            <p:spPr bwMode="auto">
              <a:xfrm>
                <a:off x="6336" y="3251"/>
                <a:ext cx="77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1" name="Rectangle 335"/>
              <p:cNvSpPr>
                <a:spLocks noChangeArrowheads="1"/>
              </p:cNvSpPr>
              <p:nvPr/>
            </p:nvSpPr>
            <p:spPr bwMode="auto">
              <a:xfrm>
                <a:off x="6157" y="3346"/>
                <a:ext cx="73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2" name="Rectangle 336"/>
              <p:cNvSpPr>
                <a:spLocks noChangeArrowheads="1"/>
              </p:cNvSpPr>
              <p:nvPr/>
            </p:nvSpPr>
            <p:spPr bwMode="auto">
              <a:xfrm>
                <a:off x="6247" y="3346"/>
                <a:ext cx="76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3" name="Rectangle 337"/>
              <p:cNvSpPr>
                <a:spLocks noChangeArrowheads="1"/>
              </p:cNvSpPr>
              <p:nvPr/>
            </p:nvSpPr>
            <p:spPr bwMode="auto">
              <a:xfrm>
                <a:off x="6247" y="3346"/>
                <a:ext cx="76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4" name="Rectangle 338"/>
              <p:cNvSpPr>
                <a:spLocks noChangeArrowheads="1"/>
              </p:cNvSpPr>
              <p:nvPr/>
            </p:nvSpPr>
            <p:spPr bwMode="auto">
              <a:xfrm>
                <a:off x="6336" y="3346"/>
                <a:ext cx="77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5" name="Rectangle 339"/>
              <p:cNvSpPr>
                <a:spLocks noChangeArrowheads="1"/>
              </p:cNvSpPr>
              <p:nvPr/>
            </p:nvSpPr>
            <p:spPr bwMode="auto">
              <a:xfrm>
                <a:off x="6336" y="3346"/>
                <a:ext cx="77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6" name="Rectangle 340"/>
              <p:cNvSpPr>
                <a:spLocks noChangeArrowheads="1"/>
              </p:cNvSpPr>
              <p:nvPr/>
            </p:nvSpPr>
            <p:spPr bwMode="auto">
              <a:xfrm>
                <a:off x="6157" y="3439"/>
                <a:ext cx="73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7" name="Rectangle 341"/>
              <p:cNvSpPr>
                <a:spLocks noChangeArrowheads="1"/>
              </p:cNvSpPr>
              <p:nvPr/>
            </p:nvSpPr>
            <p:spPr bwMode="auto">
              <a:xfrm>
                <a:off x="6247" y="3439"/>
                <a:ext cx="76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8" name="Rectangle 342"/>
              <p:cNvSpPr>
                <a:spLocks noChangeArrowheads="1"/>
              </p:cNvSpPr>
              <p:nvPr/>
            </p:nvSpPr>
            <p:spPr bwMode="auto">
              <a:xfrm>
                <a:off x="6247" y="3439"/>
                <a:ext cx="76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9" name="Rectangle 343"/>
              <p:cNvSpPr>
                <a:spLocks noChangeArrowheads="1"/>
              </p:cNvSpPr>
              <p:nvPr/>
            </p:nvSpPr>
            <p:spPr bwMode="auto">
              <a:xfrm>
                <a:off x="6336" y="3439"/>
                <a:ext cx="77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0" name="Rectangle 344"/>
              <p:cNvSpPr>
                <a:spLocks noChangeArrowheads="1"/>
              </p:cNvSpPr>
              <p:nvPr/>
            </p:nvSpPr>
            <p:spPr bwMode="auto">
              <a:xfrm>
                <a:off x="6336" y="3439"/>
                <a:ext cx="77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1" name="Rectangle 345"/>
              <p:cNvSpPr>
                <a:spLocks noChangeArrowheads="1"/>
              </p:cNvSpPr>
              <p:nvPr/>
            </p:nvSpPr>
            <p:spPr bwMode="auto">
              <a:xfrm>
                <a:off x="6157" y="3817"/>
                <a:ext cx="73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2" name="Rectangle 346"/>
              <p:cNvSpPr>
                <a:spLocks noChangeArrowheads="1"/>
              </p:cNvSpPr>
              <p:nvPr/>
            </p:nvSpPr>
            <p:spPr bwMode="auto">
              <a:xfrm>
                <a:off x="6247" y="3817"/>
                <a:ext cx="76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3" name="Rectangle 347"/>
              <p:cNvSpPr>
                <a:spLocks noChangeArrowheads="1"/>
              </p:cNvSpPr>
              <p:nvPr/>
            </p:nvSpPr>
            <p:spPr bwMode="auto">
              <a:xfrm>
                <a:off x="6247" y="3817"/>
                <a:ext cx="7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4" name="Rectangle 348"/>
              <p:cNvSpPr>
                <a:spLocks noChangeArrowheads="1"/>
              </p:cNvSpPr>
              <p:nvPr/>
            </p:nvSpPr>
            <p:spPr bwMode="auto">
              <a:xfrm>
                <a:off x="6336" y="3817"/>
                <a:ext cx="77" cy="77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5" name="Rectangle 349"/>
              <p:cNvSpPr>
                <a:spLocks noChangeArrowheads="1"/>
              </p:cNvSpPr>
              <p:nvPr/>
            </p:nvSpPr>
            <p:spPr bwMode="auto">
              <a:xfrm>
                <a:off x="6336" y="3817"/>
                <a:ext cx="7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6" name="Rectangle 350"/>
              <p:cNvSpPr>
                <a:spLocks noChangeArrowheads="1"/>
              </p:cNvSpPr>
              <p:nvPr/>
            </p:nvSpPr>
            <p:spPr bwMode="auto">
              <a:xfrm>
                <a:off x="6157" y="3913"/>
                <a:ext cx="73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7" name="Rectangle 351"/>
              <p:cNvSpPr>
                <a:spLocks noChangeArrowheads="1"/>
              </p:cNvSpPr>
              <p:nvPr/>
            </p:nvSpPr>
            <p:spPr bwMode="auto">
              <a:xfrm>
                <a:off x="6247" y="3913"/>
                <a:ext cx="76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8" name="Rectangle 352"/>
              <p:cNvSpPr>
                <a:spLocks noChangeArrowheads="1"/>
              </p:cNvSpPr>
              <p:nvPr/>
            </p:nvSpPr>
            <p:spPr bwMode="auto">
              <a:xfrm>
                <a:off x="6247" y="3913"/>
                <a:ext cx="76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9" name="Rectangle 353"/>
              <p:cNvSpPr>
                <a:spLocks noChangeArrowheads="1"/>
              </p:cNvSpPr>
              <p:nvPr/>
            </p:nvSpPr>
            <p:spPr bwMode="auto">
              <a:xfrm>
                <a:off x="6336" y="3913"/>
                <a:ext cx="77" cy="76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0" name="Rectangle 354"/>
              <p:cNvSpPr>
                <a:spLocks noChangeArrowheads="1"/>
              </p:cNvSpPr>
              <p:nvPr/>
            </p:nvSpPr>
            <p:spPr bwMode="auto">
              <a:xfrm>
                <a:off x="6336" y="3913"/>
                <a:ext cx="77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1" name="Rectangle 355"/>
              <p:cNvSpPr>
                <a:spLocks noChangeArrowheads="1"/>
              </p:cNvSpPr>
              <p:nvPr/>
            </p:nvSpPr>
            <p:spPr bwMode="auto">
              <a:xfrm>
                <a:off x="6168" y="3199"/>
                <a:ext cx="234" cy="28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2" name="Rectangle 356"/>
              <p:cNvSpPr>
                <a:spLocks noChangeArrowheads="1"/>
              </p:cNvSpPr>
              <p:nvPr/>
            </p:nvSpPr>
            <p:spPr bwMode="auto">
              <a:xfrm>
                <a:off x="6168" y="3199"/>
                <a:ext cx="23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3" name="Rectangle 357"/>
              <p:cNvSpPr>
                <a:spLocks noChangeArrowheads="1"/>
              </p:cNvSpPr>
              <p:nvPr/>
            </p:nvSpPr>
            <p:spPr bwMode="auto">
              <a:xfrm>
                <a:off x="6138" y="3183"/>
                <a:ext cx="294" cy="16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4" name="Rectangle 358"/>
              <p:cNvSpPr>
                <a:spLocks noChangeArrowheads="1"/>
              </p:cNvSpPr>
              <p:nvPr/>
            </p:nvSpPr>
            <p:spPr bwMode="auto">
              <a:xfrm>
                <a:off x="6138" y="3183"/>
                <a:ext cx="294" cy="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5" name="Freeform 359"/>
              <p:cNvSpPr>
                <a:spLocks/>
              </p:cNvSpPr>
              <p:nvPr/>
            </p:nvSpPr>
            <p:spPr bwMode="auto">
              <a:xfrm>
                <a:off x="6285" y="3227"/>
                <a:ext cx="147" cy="269"/>
              </a:xfrm>
              <a:custGeom>
                <a:avLst/>
                <a:gdLst>
                  <a:gd name="T0" fmla="*/ 147 w 147"/>
                  <a:gd name="T1" fmla="*/ 0 h 269"/>
                  <a:gd name="T2" fmla="*/ 117 w 147"/>
                  <a:gd name="T3" fmla="*/ 0 h 269"/>
                  <a:gd name="T4" fmla="*/ 0 w 147"/>
                  <a:gd name="T5" fmla="*/ 0 h 269"/>
                  <a:gd name="T6" fmla="*/ 0 w 147"/>
                  <a:gd name="T7" fmla="*/ 0 h 269"/>
                  <a:gd name="T8" fmla="*/ 147 w 147"/>
                  <a:gd name="T9" fmla="*/ 0 h 269"/>
                  <a:gd name="T10" fmla="*/ 147 w 147"/>
                  <a:gd name="T11" fmla="*/ 269 h 269"/>
                  <a:gd name="T12" fmla="*/ 147 w 147"/>
                  <a:gd name="T13" fmla="*/ 269 h 269"/>
                  <a:gd name="T14" fmla="*/ 147 w 147"/>
                  <a:gd name="T15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69">
                    <a:moveTo>
                      <a:pt x="147" y="0"/>
                    </a:moveTo>
                    <a:lnTo>
                      <a:pt x="11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7" y="0"/>
                    </a:lnTo>
                    <a:lnTo>
                      <a:pt x="147" y="269"/>
                    </a:lnTo>
                    <a:lnTo>
                      <a:pt x="147" y="269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6" name="Freeform 360"/>
              <p:cNvSpPr>
                <a:spLocks/>
              </p:cNvSpPr>
              <p:nvPr/>
            </p:nvSpPr>
            <p:spPr bwMode="auto">
              <a:xfrm>
                <a:off x="6285" y="3227"/>
                <a:ext cx="147" cy="269"/>
              </a:xfrm>
              <a:custGeom>
                <a:avLst/>
                <a:gdLst>
                  <a:gd name="T0" fmla="*/ 147 w 147"/>
                  <a:gd name="T1" fmla="*/ 0 h 269"/>
                  <a:gd name="T2" fmla="*/ 117 w 147"/>
                  <a:gd name="T3" fmla="*/ 0 h 269"/>
                  <a:gd name="T4" fmla="*/ 0 w 147"/>
                  <a:gd name="T5" fmla="*/ 0 h 269"/>
                  <a:gd name="T6" fmla="*/ 0 w 147"/>
                  <a:gd name="T7" fmla="*/ 0 h 269"/>
                  <a:gd name="T8" fmla="*/ 147 w 147"/>
                  <a:gd name="T9" fmla="*/ 0 h 269"/>
                  <a:gd name="T10" fmla="*/ 147 w 147"/>
                  <a:gd name="T11" fmla="*/ 269 h 269"/>
                  <a:gd name="T12" fmla="*/ 147 w 147"/>
                  <a:gd name="T13" fmla="*/ 269 h 269"/>
                  <a:gd name="T14" fmla="*/ 147 w 147"/>
                  <a:gd name="T15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69">
                    <a:moveTo>
                      <a:pt x="147" y="0"/>
                    </a:moveTo>
                    <a:lnTo>
                      <a:pt x="11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7" y="0"/>
                    </a:lnTo>
                    <a:lnTo>
                      <a:pt x="147" y="269"/>
                    </a:lnTo>
                    <a:lnTo>
                      <a:pt x="147" y="269"/>
                    </a:lnTo>
                    <a:lnTo>
                      <a:pt x="1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7" name="Freeform 361"/>
              <p:cNvSpPr>
                <a:spLocks noEditPoints="1"/>
              </p:cNvSpPr>
              <p:nvPr/>
            </p:nvSpPr>
            <p:spPr bwMode="auto">
              <a:xfrm>
                <a:off x="6285" y="3227"/>
                <a:ext cx="147" cy="795"/>
              </a:xfrm>
              <a:custGeom>
                <a:avLst/>
                <a:gdLst>
                  <a:gd name="T0" fmla="*/ 51 w 147"/>
                  <a:gd name="T1" fmla="*/ 686 h 795"/>
                  <a:gd name="T2" fmla="*/ 128 w 147"/>
                  <a:gd name="T3" fmla="*/ 762 h 795"/>
                  <a:gd name="T4" fmla="*/ 51 w 147"/>
                  <a:gd name="T5" fmla="*/ 667 h 795"/>
                  <a:gd name="T6" fmla="*/ 128 w 147"/>
                  <a:gd name="T7" fmla="*/ 590 h 795"/>
                  <a:gd name="T8" fmla="*/ 51 w 147"/>
                  <a:gd name="T9" fmla="*/ 667 h 795"/>
                  <a:gd name="T10" fmla="*/ 51 w 147"/>
                  <a:gd name="T11" fmla="*/ 498 h 795"/>
                  <a:gd name="T12" fmla="*/ 128 w 147"/>
                  <a:gd name="T13" fmla="*/ 571 h 795"/>
                  <a:gd name="T14" fmla="*/ 51 w 147"/>
                  <a:gd name="T15" fmla="*/ 476 h 795"/>
                  <a:gd name="T16" fmla="*/ 128 w 147"/>
                  <a:gd name="T17" fmla="*/ 403 h 795"/>
                  <a:gd name="T18" fmla="*/ 51 w 147"/>
                  <a:gd name="T19" fmla="*/ 476 h 795"/>
                  <a:gd name="T20" fmla="*/ 51 w 147"/>
                  <a:gd name="T21" fmla="*/ 307 h 795"/>
                  <a:gd name="T22" fmla="*/ 128 w 147"/>
                  <a:gd name="T23" fmla="*/ 384 h 795"/>
                  <a:gd name="T24" fmla="*/ 51 w 147"/>
                  <a:gd name="T25" fmla="*/ 288 h 795"/>
                  <a:gd name="T26" fmla="*/ 128 w 147"/>
                  <a:gd name="T27" fmla="*/ 212 h 795"/>
                  <a:gd name="T28" fmla="*/ 51 w 147"/>
                  <a:gd name="T29" fmla="*/ 288 h 795"/>
                  <a:gd name="T30" fmla="*/ 51 w 147"/>
                  <a:gd name="T31" fmla="*/ 119 h 795"/>
                  <a:gd name="T32" fmla="*/ 128 w 147"/>
                  <a:gd name="T33" fmla="*/ 193 h 795"/>
                  <a:gd name="T34" fmla="*/ 51 w 147"/>
                  <a:gd name="T35" fmla="*/ 98 h 795"/>
                  <a:gd name="T36" fmla="*/ 128 w 147"/>
                  <a:gd name="T37" fmla="*/ 24 h 795"/>
                  <a:gd name="T38" fmla="*/ 51 w 147"/>
                  <a:gd name="T39" fmla="*/ 98 h 795"/>
                  <a:gd name="T40" fmla="*/ 0 w 147"/>
                  <a:gd name="T41" fmla="*/ 0 h 795"/>
                  <a:gd name="T42" fmla="*/ 38 w 147"/>
                  <a:gd name="T43" fmla="*/ 24 h 795"/>
                  <a:gd name="T44" fmla="*/ 0 w 147"/>
                  <a:gd name="T45" fmla="*/ 98 h 795"/>
                  <a:gd name="T46" fmla="*/ 38 w 147"/>
                  <a:gd name="T47" fmla="*/ 119 h 795"/>
                  <a:gd name="T48" fmla="*/ 0 w 147"/>
                  <a:gd name="T49" fmla="*/ 193 h 795"/>
                  <a:gd name="T50" fmla="*/ 38 w 147"/>
                  <a:gd name="T51" fmla="*/ 212 h 795"/>
                  <a:gd name="T52" fmla="*/ 0 w 147"/>
                  <a:gd name="T53" fmla="*/ 288 h 795"/>
                  <a:gd name="T54" fmla="*/ 38 w 147"/>
                  <a:gd name="T55" fmla="*/ 307 h 795"/>
                  <a:gd name="T56" fmla="*/ 0 w 147"/>
                  <a:gd name="T57" fmla="*/ 384 h 795"/>
                  <a:gd name="T58" fmla="*/ 38 w 147"/>
                  <a:gd name="T59" fmla="*/ 403 h 795"/>
                  <a:gd name="T60" fmla="*/ 0 w 147"/>
                  <a:gd name="T61" fmla="*/ 476 h 795"/>
                  <a:gd name="T62" fmla="*/ 38 w 147"/>
                  <a:gd name="T63" fmla="*/ 498 h 795"/>
                  <a:gd name="T64" fmla="*/ 0 w 147"/>
                  <a:gd name="T65" fmla="*/ 571 h 795"/>
                  <a:gd name="T66" fmla="*/ 38 w 147"/>
                  <a:gd name="T67" fmla="*/ 590 h 795"/>
                  <a:gd name="T68" fmla="*/ 0 w 147"/>
                  <a:gd name="T69" fmla="*/ 667 h 795"/>
                  <a:gd name="T70" fmla="*/ 38 w 147"/>
                  <a:gd name="T71" fmla="*/ 686 h 795"/>
                  <a:gd name="T72" fmla="*/ 0 w 147"/>
                  <a:gd name="T73" fmla="*/ 762 h 795"/>
                  <a:gd name="T74" fmla="*/ 147 w 147"/>
                  <a:gd name="T75" fmla="*/ 795 h 795"/>
                  <a:gd name="T76" fmla="*/ 147 w 147"/>
                  <a:gd name="T77" fmla="*/ 678 h 795"/>
                  <a:gd name="T78" fmla="*/ 147 w 147"/>
                  <a:gd name="T79" fmla="*/ 468 h 795"/>
                  <a:gd name="T80" fmla="*/ 147 w 147"/>
                  <a:gd name="T81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795">
                    <a:moveTo>
                      <a:pt x="51" y="762"/>
                    </a:moveTo>
                    <a:lnTo>
                      <a:pt x="51" y="686"/>
                    </a:lnTo>
                    <a:lnTo>
                      <a:pt x="128" y="686"/>
                    </a:lnTo>
                    <a:lnTo>
                      <a:pt x="128" y="762"/>
                    </a:lnTo>
                    <a:lnTo>
                      <a:pt x="51" y="762"/>
                    </a:lnTo>
                    <a:close/>
                    <a:moveTo>
                      <a:pt x="51" y="667"/>
                    </a:moveTo>
                    <a:lnTo>
                      <a:pt x="51" y="590"/>
                    </a:lnTo>
                    <a:lnTo>
                      <a:pt x="128" y="590"/>
                    </a:lnTo>
                    <a:lnTo>
                      <a:pt x="128" y="667"/>
                    </a:lnTo>
                    <a:lnTo>
                      <a:pt x="51" y="667"/>
                    </a:lnTo>
                    <a:close/>
                    <a:moveTo>
                      <a:pt x="51" y="571"/>
                    </a:moveTo>
                    <a:lnTo>
                      <a:pt x="51" y="498"/>
                    </a:lnTo>
                    <a:lnTo>
                      <a:pt x="128" y="498"/>
                    </a:lnTo>
                    <a:lnTo>
                      <a:pt x="128" y="571"/>
                    </a:lnTo>
                    <a:lnTo>
                      <a:pt x="51" y="571"/>
                    </a:lnTo>
                    <a:close/>
                    <a:moveTo>
                      <a:pt x="51" y="476"/>
                    </a:moveTo>
                    <a:lnTo>
                      <a:pt x="51" y="403"/>
                    </a:lnTo>
                    <a:lnTo>
                      <a:pt x="128" y="403"/>
                    </a:lnTo>
                    <a:lnTo>
                      <a:pt x="128" y="476"/>
                    </a:lnTo>
                    <a:lnTo>
                      <a:pt x="51" y="476"/>
                    </a:lnTo>
                    <a:close/>
                    <a:moveTo>
                      <a:pt x="51" y="384"/>
                    </a:moveTo>
                    <a:lnTo>
                      <a:pt x="51" y="307"/>
                    </a:lnTo>
                    <a:lnTo>
                      <a:pt x="128" y="307"/>
                    </a:lnTo>
                    <a:lnTo>
                      <a:pt x="128" y="384"/>
                    </a:lnTo>
                    <a:lnTo>
                      <a:pt x="51" y="384"/>
                    </a:lnTo>
                    <a:close/>
                    <a:moveTo>
                      <a:pt x="51" y="288"/>
                    </a:moveTo>
                    <a:lnTo>
                      <a:pt x="51" y="212"/>
                    </a:lnTo>
                    <a:lnTo>
                      <a:pt x="128" y="212"/>
                    </a:lnTo>
                    <a:lnTo>
                      <a:pt x="128" y="288"/>
                    </a:lnTo>
                    <a:lnTo>
                      <a:pt x="51" y="288"/>
                    </a:lnTo>
                    <a:close/>
                    <a:moveTo>
                      <a:pt x="51" y="193"/>
                    </a:moveTo>
                    <a:lnTo>
                      <a:pt x="51" y="119"/>
                    </a:lnTo>
                    <a:lnTo>
                      <a:pt x="128" y="119"/>
                    </a:lnTo>
                    <a:lnTo>
                      <a:pt x="128" y="193"/>
                    </a:lnTo>
                    <a:lnTo>
                      <a:pt x="51" y="193"/>
                    </a:lnTo>
                    <a:close/>
                    <a:moveTo>
                      <a:pt x="51" y="98"/>
                    </a:moveTo>
                    <a:lnTo>
                      <a:pt x="51" y="24"/>
                    </a:lnTo>
                    <a:lnTo>
                      <a:pt x="128" y="24"/>
                    </a:lnTo>
                    <a:lnTo>
                      <a:pt x="128" y="98"/>
                    </a:lnTo>
                    <a:lnTo>
                      <a:pt x="51" y="98"/>
                    </a:lnTo>
                    <a:close/>
                    <a:moveTo>
                      <a:pt x="14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38" y="24"/>
                    </a:lnTo>
                    <a:lnTo>
                      <a:pt x="38" y="98"/>
                    </a:lnTo>
                    <a:lnTo>
                      <a:pt x="0" y="98"/>
                    </a:lnTo>
                    <a:lnTo>
                      <a:pt x="0" y="119"/>
                    </a:lnTo>
                    <a:lnTo>
                      <a:pt x="38" y="119"/>
                    </a:lnTo>
                    <a:lnTo>
                      <a:pt x="38" y="193"/>
                    </a:lnTo>
                    <a:lnTo>
                      <a:pt x="0" y="193"/>
                    </a:lnTo>
                    <a:lnTo>
                      <a:pt x="0" y="212"/>
                    </a:lnTo>
                    <a:lnTo>
                      <a:pt x="38" y="212"/>
                    </a:lnTo>
                    <a:lnTo>
                      <a:pt x="38" y="288"/>
                    </a:lnTo>
                    <a:lnTo>
                      <a:pt x="0" y="288"/>
                    </a:lnTo>
                    <a:lnTo>
                      <a:pt x="0" y="307"/>
                    </a:lnTo>
                    <a:lnTo>
                      <a:pt x="38" y="307"/>
                    </a:lnTo>
                    <a:lnTo>
                      <a:pt x="38" y="384"/>
                    </a:lnTo>
                    <a:lnTo>
                      <a:pt x="0" y="384"/>
                    </a:lnTo>
                    <a:lnTo>
                      <a:pt x="0" y="403"/>
                    </a:lnTo>
                    <a:lnTo>
                      <a:pt x="38" y="403"/>
                    </a:lnTo>
                    <a:lnTo>
                      <a:pt x="38" y="476"/>
                    </a:lnTo>
                    <a:lnTo>
                      <a:pt x="0" y="476"/>
                    </a:lnTo>
                    <a:lnTo>
                      <a:pt x="0" y="498"/>
                    </a:lnTo>
                    <a:lnTo>
                      <a:pt x="38" y="498"/>
                    </a:lnTo>
                    <a:lnTo>
                      <a:pt x="38" y="571"/>
                    </a:lnTo>
                    <a:lnTo>
                      <a:pt x="0" y="571"/>
                    </a:lnTo>
                    <a:lnTo>
                      <a:pt x="0" y="590"/>
                    </a:lnTo>
                    <a:lnTo>
                      <a:pt x="38" y="590"/>
                    </a:lnTo>
                    <a:lnTo>
                      <a:pt x="38" y="667"/>
                    </a:lnTo>
                    <a:lnTo>
                      <a:pt x="0" y="667"/>
                    </a:lnTo>
                    <a:lnTo>
                      <a:pt x="0" y="686"/>
                    </a:lnTo>
                    <a:lnTo>
                      <a:pt x="38" y="686"/>
                    </a:lnTo>
                    <a:lnTo>
                      <a:pt x="38" y="762"/>
                    </a:lnTo>
                    <a:lnTo>
                      <a:pt x="0" y="762"/>
                    </a:lnTo>
                    <a:lnTo>
                      <a:pt x="0" y="795"/>
                    </a:lnTo>
                    <a:lnTo>
                      <a:pt x="147" y="795"/>
                    </a:lnTo>
                    <a:lnTo>
                      <a:pt x="147" y="691"/>
                    </a:lnTo>
                    <a:lnTo>
                      <a:pt x="147" y="678"/>
                    </a:lnTo>
                    <a:lnTo>
                      <a:pt x="147" y="645"/>
                    </a:lnTo>
                    <a:lnTo>
                      <a:pt x="147" y="468"/>
                    </a:lnTo>
                    <a:lnTo>
                      <a:pt x="147" y="269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8" name="Freeform 362"/>
              <p:cNvSpPr>
                <a:spLocks noEditPoints="1"/>
              </p:cNvSpPr>
              <p:nvPr/>
            </p:nvSpPr>
            <p:spPr bwMode="auto">
              <a:xfrm>
                <a:off x="6285" y="3227"/>
                <a:ext cx="147" cy="795"/>
              </a:xfrm>
              <a:custGeom>
                <a:avLst/>
                <a:gdLst>
                  <a:gd name="T0" fmla="*/ 51 w 147"/>
                  <a:gd name="T1" fmla="*/ 686 h 795"/>
                  <a:gd name="T2" fmla="*/ 128 w 147"/>
                  <a:gd name="T3" fmla="*/ 762 h 795"/>
                  <a:gd name="T4" fmla="*/ 51 w 147"/>
                  <a:gd name="T5" fmla="*/ 667 h 795"/>
                  <a:gd name="T6" fmla="*/ 128 w 147"/>
                  <a:gd name="T7" fmla="*/ 590 h 795"/>
                  <a:gd name="T8" fmla="*/ 51 w 147"/>
                  <a:gd name="T9" fmla="*/ 667 h 795"/>
                  <a:gd name="T10" fmla="*/ 51 w 147"/>
                  <a:gd name="T11" fmla="*/ 498 h 795"/>
                  <a:gd name="T12" fmla="*/ 128 w 147"/>
                  <a:gd name="T13" fmla="*/ 571 h 795"/>
                  <a:gd name="T14" fmla="*/ 51 w 147"/>
                  <a:gd name="T15" fmla="*/ 476 h 795"/>
                  <a:gd name="T16" fmla="*/ 128 w 147"/>
                  <a:gd name="T17" fmla="*/ 403 h 795"/>
                  <a:gd name="T18" fmla="*/ 51 w 147"/>
                  <a:gd name="T19" fmla="*/ 476 h 795"/>
                  <a:gd name="T20" fmla="*/ 51 w 147"/>
                  <a:gd name="T21" fmla="*/ 307 h 795"/>
                  <a:gd name="T22" fmla="*/ 128 w 147"/>
                  <a:gd name="T23" fmla="*/ 384 h 795"/>
                  <a:gd name="T24" fmla="*/ 51 w 147"/>
                  <a:gd name="T25" fmla="*/ 288 h 795"/>
                  <a:gd name="T26" fmla="*/ 128 w 147"/>
                  <a:gd name="T27" fmla="*/ 212 h 795"/>
                  <a:gd name="T28" fmla="*/ 51 w 147"/>
                  <a:gd name="T29" fmla="*/ 288 h 795"/>
                  <a:gd name="T30" fmla="*/ 51 w 147"/>
                  <a:gd name="T31" fmla="*/ 119 h 795"/>
                  <a:gd name="T32" fmla="*/ 128 w 147"/>
                  <a:gd name="T33" fmla="*/ 193 h 795"/>
                  <a:gd name="T34" fmla="*/ 51 w 147"/>
                  <a:gd name="T35" fmla="*/ 98 h 795"/>
                  <a:gd name="T36" fmla="*/ 128 w 147"/>
                  <a:gd name="T37" fmla="*/ 24 h 795"/>
                  <a:gd name="T38" fmla="*/ 51 w 147"/>
                  <a:gd name="T39" fmla="*/ 98 h 795"/>
                  <a:gd name="T40" fmla="*/ 0 w 147"/>
                  <a:gd name="T41" fmla="*/ 0 h 795"/>
                  <a:gd name="T42" fmla="*/ 38 w 147"/>
                  <a:gd name="T43" fmla="*/ 24 h 795"/>
                  <a:gd name="T44" fmla="*/ 0 w 147"/>
                  <a:gd name="T45" fmla="*/ 98 h 795"/>
                  <a:gd name="T46" fmla="*/ 38 w 147"/>
                  <a:gd name="T47" fmla="*/ 119 h 795"/>
                  <a:gd name="T48" fmla="*/ 0 w 147"/>
                  <a:gd name="T49" fmla="*/ 193 h 795"/>
                  <a:gd name="T50" fmla="*/ 38 w 147"/>
                  <a:gd name="T51" fmla="*/ 212 h 795"/>
                  <a:gd name="T52" fmla="*/ 0 w 147"/>
                  <a:gd name="T53" fmla="*/ 288 h 795"/>
                  <a:gd name="T54" fmla="*/ 38 w 147"/>
                  <a:gd name="T55" fmla="*/ 307 h 795"/>
                  <a:gd name="T56" fmla="*/ 0 w 147"/>
                  <a:gd name="T57" fmla="*/ 384 h 795"/>
                  <a:gd name="T58" fmla="*/ 38 w 147"/>
                  <a:gd name="T59" fmla="*/ 403 h 795"/>
                  <a:gd name="T60" fmla="*/ 0 w 147"/>
                  <a:gd name="T61" fmla="*/ 476 h 795"/>
                  <a:gd name="T62" fmla="*/ 38 w 147"/>
                  <a:gd name="T63" fmla="*/ 498 h 795"/>
                  <a:gd name="T64" fmla="*/ 0 w 147"/>
                  <a:gd name="T65" fmla="*/ 571 h 795"/>
                  <a:gd name="T66" fmla="*/ 38 w 147"/>
                  <a:gd name="T67" fmla="*/ 590 h 795"/>
                  <a:gd name="T68" fmla="*/ 0 w 147"/>
                  <a:gd name="T69" fmla="*/ 667 h 795"/>
                  <a:gd name="T70" fmla="*/ 38 w 147"/>
                  <a:gd name="T71" fmla="*/ 686 h 795"/>
                  <a:gd name="T72" fmla="*/ 0 w 147"/>
                  <a:gd name="T73" fmla="*/ 762 h 795"/>
                  <a:gd name="T74" fmla="*/ 147 w 147"/>
                  <a:gd name="T75" fmla="*/ 795 h 795"/>
                  <a:gd name="T76" fmla="*/ 147 w 147"/>
                  <a:gd name="T77" fmla="*/ 678 h 795"/>
                  <a:gd name="T78" fmla="*/ 147 w 147"/>
                  <a:gd name="T79" fmla="*/ 468 h 795"/>
                  <a:gd name="T80" fmla="*/ 147 w 147"/>
                  <a:gd name="T81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795">
                    <a:moveTo>
                      <a:pt x="51" y="762"/>
                    </a:moveTo>
                    <a:lnTo>
                      <a:pt x="51" y="686"/>
                    </a:lnTo>
                    <a:lnTo>
                      <a:pt x="128" y="686"/>
                    </a:lnTo>
                    <a:lnTo>
                      <a:pt x="128" y="762"/>
                    </a:lnTo>
                    <a:lnTo>
                      <a:pt x="51" y="762"/>
                    </a:lnTo>
                    <a:moveTo>
                      <a:pt x="51" y="667"/>
                    </a:moveTo>
                    <a:lnTo>
                      <a:pt x="51" y="590"/>
                    </a:lnTo>
                    <a:lnTo>
                      <a:pt x="128" y="590"/>
                    </a:lnTo>
                    <a:lnTo>
                      <a:pt x="128" y="667"/>
                    </a:lnTo>
                    <a:lnTo>
                      <a:pt x="51" y="667"/>
                    </a:lnTo>
                    <a:moveTo>
                      <a:pt x="51" y="571"/>
                    </a:moveTo>
                    <a:lnTo>
                      <a:pt x="51" y="498"/>
                    </a:lnTo>
                    <a:lnTo>
                      <a:pt x="128" y="498"/>
                    </a:lnTo>
                    <a:lnTo>
                      <a:pt x="128" y="571"/>
                    </a:lnTo>
                    <a:lnTo>
                      <a:pt x="51" y="571"/>
                    </a:lnTo>
                    <a:moveTo>
                      <a:pt x="51" y="476"/>
                    </a:moveTo>
                    <a:lnTo>
                      <a:pt x="51" y="403"/>
                    </a:lnTo>
                    <a:lnTo>
                      <a:pt x="128" y="403"/>
                    </a:lnTo>
                    <a:lnTo>
                      <a:pt x="128" y="476"/>
                    </a:lnTo>
                    <a:lnTo>
                      <a:pt x="51" y="476"/>
                    </a:lnTo>
                    <a:moveTo>
                      <a:pt x="51" y="384"/>
                    </a:moveTo>
                    <a:lnTo>
                      <a:pt x="51" y="307"/>
                    </a:lnTo>
                    <a:lnTo>
                      <a:pt x="128" y="307"/>
                    </a:lnTo>
                    <a:lnTo>
                      <a:pt x="128" y="384"/>
                    </a:lnTo>
                    <a:lnTo>
                      <a:pt x="51" y="384"/>
                    </a:lnTo>
                    <a:moveTo>
                      <a:pt x="51" y="288"/>
                    </a:moveTo>
                    <a:lnTo>
                      <a:pt x="51" y="212"/>
                    </a:lnTo>
                    <a:lnTo>
                      <a:pt x="128" y="212"/>
                    </a:lnTo>
                    <a:lnTo>
                      <a:pt x="128" y="288"/>
                    </a:lnTo>
                    <a:lnTo>
                      <a:pt x="51" y="288"/>
                    </a:lnTo>
                    <a:moveTo>
                      <a:pt x="51" y="193"/>
                    </a:moveTo>
                    <a:lnTo>
                      <a:pt x="51" y="119"/>
                    </a:lnTo>
                    <a:lnTo>
                      <a:pt x="128" y="119"/>
                    </a:lnTo>
                    <a:lnTo>
                      <a:pt x="128" y="193"/>
                    </a:lnTo>
                    <a:lnTo>
                      <a:pt x="51" y="193"/>
                    </a:lnTo>
                    <a:moveTo>
                      <a:pt x="51" y="98"/>
                    </a:moveTo>
                    <a:lnTo>
                      <a:pt x="51" y="24"/>
                    </a:lnTo>
                    <a:lnTo>
                      <a:pt x="128" y="24"/>
                    </a:lnTo>
                    <a:lnTo>
                      <a:pt x="128" y="98"/>
                    </a:lnTo>
                    <a:lnTo>
                      <a:pt x="51" y="98"/>
                    </a:lnTo>
                    <a:moveTo>
                      <a:pt x="14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38" y="24"/>
                    </a:lnTo>
                    <a:lnTo>
                      <a:pt x="38" y="98"/>
                    </a:lnTo>
                    <a:lnTo>
                      <a:pt x="0" y="98"/>
                    </a:lnTo>
                    <a:lnTo>
                      <a:pt x="0" y="119"/>
                    </a:lnTo>
                    <a:lnTo>
                      <a:pt x="38" y="119"/>
                    </a:lnTo>
                    <a:lnTo>
                      <a:pt x="38" y="193"/>
                    </a:lnTo>
                    <a:lnTo>
                      <a:pt x="0" y="193"/>
                    </a:lnTo>
                    <a:lnTo>
                      <a:pt x="0" y="212"/>
                    </a:lnTo>
                    <a:lnTo>
                      <a:pt x="38" y="212"/>
                    </a:lnTo>
                    <a:lnTo>
                      <a:pt x="38" y="288"/>
                    </a:lnTo>
                    <a:lnTo>
                      <a:pt x="0" y="288"/>
                    </a:lnTo>
                    <a:lnTo>
                      <a:pt x="0" y="307"/>
                    </a:lnTo>
                    <a:lnTo>
                      <a:pt x="38" y="307"/>
                    </a:lnTo>
                    <a:lnTo>
                      <a:pt x="38" y="384"/>
                    </a:lnTo>
                    <a:lnTo>
                      <a:pt x="0" y="384"/>
                    </a:lnTo>
                    <a:lnTo>
                      <a:pt x="0" y="403"/>
                    </a:lnTo>
                    <a:lnTo>
                      <a:pt x="38" y="403"/>
                    </a:lnTo>
                    <a:lnTo>
                      <a:pt x="38" y="476"/>
                    </a:lnTo>
                    <a:lnTo>
                      <a:pt x="0" y="476"/>
                    </a:lnTo>
                    <a:lnTo>
                      <a:pt x="0" y="498"/>
                    </a:lnTo>
                    <a:lnTo>
                      <a:pt x="38" y="498"/>
                    </a:lnTo>
                    <a:lnTo>
                      <a:pt x="38" y="571"/>
                    </a:lnTo>
                    <a:lnTo>
                      <a:pt x="0" y="571"/>
                    </a:lnTo>
                    <a:lnTo>
                      <a:pt x="0" y="590"/>
                    </a:lnTo>
                    <a:lnTo>
                      <a:pt x="38" y="590"/>
                    </a:lnTo>
                    <a:lnTo>
                      <a:pt x="38" y="667"/>
                    </a:lnTo>
                    <a:lnTo>
                      <a:pt x="0" y="667"/>
                    </a:lnTo>
                    <a:lnTo>
                      <a:pt x="0" y="686"/>
                    </a:lnTo>
                    <a:lnTo>
                      <a:pt x="38" y="686"/>
                    </a:lnTo>
                    <a:lnTo>
                      <a:pt x="38" y="762"/>
                    </a:lnTo>
                    <a:lnTo>
                      <a:pt x="0" y="762"/>
                    </a:lnTo>
                    <a:lnTo>
                      <a:pt x="0" y="795"/>
                    </a:lnTo>
                    <a:lnTo>
                      <a:pt x="147" y="795"/>
                    </a:lnTo>
                    <a:lnTo>
                      <a:pt x="147" y="691"/>
                    </a:lnTo>
                    <a:lnTo>
                      <a:pt x="147" y="678"/>
                    </a:lnTo>
                    <a:lnTo>
                      <a:pt x="147" y="645"/>
                    </a:lnTo>
                    <a:lnTo>
                      <a:pt x="147" y="468"/>
                    </a:lnTo>
                    <a:lnTo>
                      <a:pt x="147" y="269"/>
                    </a:lnTo>
                    <a:lnTo>
                      <a:pt x="1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9" name="Rectangle 363"/>
              <p:cNvSpPr>
                <a:spLocks noChangeArrowheads="1"/>
              </p:cNvSpPr>
              <p:nvPr/>
            </p:nvSpPr>
            <p:spPr bwMode="auto">
              <a:xfrm>
                <a:off x="6285" y="3534"/>
                <a:ext cx="38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0" name="Rectangle 364"/>
              <p:cNvSpPr>
                <a:spLocks noChangeArrowheads="1"/>
              </p:cNvSpPr>
              <p:nvPr/>
            </p:nvSpPr>
            <p:spPr bwMode="auto">
              <a:xfrm>
                <a:off x="6285" y="3534"/>
                <a:ext cx="3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1" name="Rectangle 365"/>
              <p:cNvSpPr>
                <a:spLocks noChangeArrowheads="1"/>
              </p:cNvSpPr>
              <p:nvPr/>
            </p:nvSpPr>
            <p:spPr bwMode="auto">
              <a:xfrm>
                <a:off x="6336" y="3534"/>
                <a:ext cx="77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2" name="Rectangle 366"/>
              <p:cNvSpPr>
                <a:spLocks noChangeArrowheads="1"/>
              </p:cNvSpPr>
              <p:nvPr/>
            </p:nvSpPr>
            <p:spPr bwMode="auto">
              <a:xfrm>
                <a:off x="6336" y="3534"/>
                <a:ext cx="7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3" name="Rectangle 367"/>
              <p:cNvSpPr>
                <a:spLocks noChangeArrowheads="1"/>
              </p:cNvSpPr>
              <p:nvPr/>
            </p:nvSpPr>
            <p:spPr bwMode="auto">
              <a:xfrm>
                <a:off x="6285" y="3630"/>
                <a:ext cx="38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4" name="Rectangle 368"/>
              <p:cNvSpPr>
                <a:spLocks noChangeArrowheads="1"/>
              </p:cNvSpPr>
              <p:nvPr/>
            </p:nvSpPr>
            <p:spPr bwMode="auto">
              <a:xfrm>
                <a:off x="6285" y="3630"/>
                <a:ext cx="38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5" name="Rectangle 369"/>
              <p:cNvSpPr>
                <a:spLocks noChangeArrowheads="1"/>
              </p:cNvSpPr>
              <p:nvPr/>
            </p:nvSpPr>
            <p:spPr bwMode="auto">
              <a:xfrm>
                <a:off x="6336" y="3630"/>
                <a:ext cx="77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6" name="Rectangle 370"/>
              <p:cNvSpPr>
                <a:spLocks noChangeArrowheads="1"/>
              </p:cNvSpPr>
              <p:nvPr/>
            </p:nvSpPr>
            <p:spPr bwMode="auto">
              <a:xfrm>
                <a:off x="6336" y="3630"/>
                <a:ext cx="77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7" name="Rectangle 371"/>
              <p:cNvSpPr>
                <a:spLocks noChangeArrowheads="1"/>
              </p:cNvSpPr>
              <p:nvPr/>
            </p:nvSpPr>
            <p:spPr bwMode="auto">
              <a:xfrm>
                <a:off x="6285" y="3725"/>
                <a:ext cx="38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8" name="Rectangle 372"/>
              <p:cNvSpPr>
                <a:spLocks noChangeArrowheads="1"/>
              </p:cNvSpPr>
              <p:nvPr/>
            </p:nvSpPr>
            <p:spPr bwMode="auto">
              <a:xfrm>
                <a:off x="6285" y="3725"/>
                <a:ext cx="38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9" name="Rectangle 373"/>
              <p:cNvSpPr>
                <a:spLocks noChangeArrowheads="1"/>
              </p:cNvSpPr>
              <p:nvPr/>
            </p:nvSpPr>
            <p:spPr bwMode="auto">
              <a:xfrm>
                <a:off x="6336" y="3725"/>
                <a:ext cx="77" cy="73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0" name="Rectangle 374"/>
              <p:cNvSpPr>
                <a:spLocks noChangeArrowheads="1"/>
              </p:cNvSpPr>
              <p:nvPr/>
            </p:nvSpPr>
            <p:spPr bwMode="auto">
              <a:xfrm>
                <a:off x="6336" y="3725"/>
                <a:ext cx="77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1" name="Rectangle 375"/>
              <p:cNvSpPr>
                <a:spLocks noChangeArrowheads="1"/>
              </p:cNvSpPr>
              <p:nvPr/>
            </p:nvSpPr>
            <p:spPr bwMode="auto">
              <a:xfrm>
                <a:off x="6285" y="3251"/>
                <a:ext cx="38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2" name="Rectangle 376"/>
              <p:cNvSpPr>
                <a:spLocks noChangeArrowheads="1"/>
              </p:cNvSpPr>
              <p:nvPr/>
            </p:nvSpPr>
            <p:spPr bwMode="auto">
              <a:xfrm>
                <a:off x="6285" y="3251"/>
                <a:ext cx="38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3" name="Rectangle 377"/>
              <p:cNvSpPr>
                <a:spLocks noChangeArrowheads="1"/>
              </p:cNvSpPr>
              <p:nvPr/>
            </p:nvSpPr>
            <p:spPr bwMode="auto">
              <a:xfrm>
                <a:off x="6336" y="3251"/>
                <a:ext cx="77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4" name="Rectangle 378"/>
              <p:cNvSpPr>
                <a:spLocks noChangeArrowheads="1"/>
              </p:cNvSpPr>
              <p:nvPr/>
            </p:nvSpPr>
            <p:spPr bwMode="auto">
              <a:xfrm>
                <a:off x="6336" y="3251"/>
                <a:ext cx="77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5" name="Rectangle 379"/>
              <p:cNvSpPr>
                <a:spLocks noChangeArrowheads="1"/>
              </p:cNvSpPr>
              <p:nvPr/>
            </p:nvSpPr>
            <p:spPr bwMode="auto">
              <a:xfrm>
                <a:off x="6285" y="3346"/>
                <a:ext cx="38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6" name="Rectangle 380"/>
              <p:cNvSpPr>
                <a:spLocks noChangeArrowheads="1"/>
              </p:cNvSpPr>
              <p:nvPr/>
            </p:nvSpPr>
            <p:spPr bwMode="auto">
              <a:xfrm>
                <a:off x="6285" y="3346"/>
                <a:ext cx="38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7" name="Rectangle 381"/>
              <p:cNvSpPr>
                <a:spLocks noChangeArrowheads="1"/>
              </p:cNvSpPr>
              <p:nvPr/>
            </p:nvSpPr>
            <p:spPr bwMode="auto">
              <a:xfrm>
                <a:off x="6336" y="3346"/>
                <a:ext cx="77" cy="74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8" name="Rectangle 382"/>
              <p:cNvSpPr>
                <a:spLocks noChangeArrowheads="1"/>
              </p:cNvSpPr>
              <p:nvPr/>
            </p:nvSpPr>
            <p:spPr bwMode="auto">
              <a:xfrm>
                <a:off x="6336" y="3346"/>
                <a:ext cx="77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9" name="Rectangle 383"/>
              <p:cNvSpPr>
                <a:spLocks noChangeArrowheads="1"/>
              </p:cNvSpPr>
              <p:nvPr/>
            </p:nvSpPr>
            <p:spPr bwMode="auto">
              <a:xfrm>
                <a:off x="6285" y="3439"/>
                <a:ext cx="38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0" name="Rectangle 384"/>
              <p:cNvSpPr>
                <a:spLocks noChangeArrowheads="1"/>
              </p:cNvSpPr>
              <p:nvPr/>
            </p:nvSpPr>
            <p:spPr bwMode="auto">
              <a:xfrm>
                <a:off x="6285" y="3439"/>
                <a:ext cx="38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1" name="Rectangle 385"/>
              <p:cNvSpPr>
                <a:spLocks noChangeArrowheads="1"/>
              </p:cNvSpPr>
              <p:nvPr/>
            </p:nvSpPr>
            <p:spPr bwMode="auto">
              <a:xfrm>
                <a:off x="6336" y="3439"/>
                <a:ext cx="77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2" name="Rectangle 386"/>
              <p:cNvSpPr>
                <a:spLocks noChangeArrowheads="1"/>
              </p:cNvSpPr>
              <p:nvPr/>
            </p:nvSpPr>
            <p:spPr bwMode="auto">
              <a:xfrm>
                <a:off x="6336" y="3439"/>
                <a:ext cx="77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3" name="Rectangle 387"/>
              <p:cNvSpPr>
                <a:spLocks noChangeArrowheads="1"/>
              </p:cNvSpPr>
              <p:nvPr/>
            </p:nvSpPr>
            <p:spPr bwMode="auto">
              <a:xfrm>
                <a:off x="6285" y="3817"/>
                <a:ext cx="38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4" name="Rectangle 388"/>
              <p:cNvSpPr>
                <a:spLocks noChangeArrowheads="1"/>
              </p:cNvSpPr>
              <p:nvPr/>
            </p:nvSpPr>
            <p:spPr bwMode="auto">
              <a:xfrm>
                <a:off x="6285" y="3817"/>
                <a:ext cx="3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5" name="Rectangle 389"/>
              <p:cNvSpPr>
                <a:spLocks noChangeArrowheads="1"/>
              </p:cNvSpPr>
              <p:nvPr/>
            </p:nvSpPr>
            <p:spPr bwMode="auto">
              <a:xfrm>
                <a:off x="6336" y="3817"/>
                <a:ext cx="77" cy="77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6" name="Rectangle 390"/>
              <p:cNvSpPr>
                <a:spLocks noChangeArrowheads="1"/>
              </p:cNvSpPr>
              <p:nvPr/>
            </p:nvSpPr>
            <p:spPr bwMode="auto">
              <a:xfrm>
                <a:off x="6336" y="3817"/>
                <a:ext cx="7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7" name="Rectangle 391"/>
              <p:cNvSpPr>
                <a:spLocks noChangeArrowheads="1"/>
              </p:cNvSpPr>
              <p:nvPr/>
            </p:nvSpPr>
            <p:spPr bwMode="auto">
              <a:xfrm>
                <a:off x="6285" y="3913"/>
                <a:ext cx="38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8" name="Rectangle 392"/>
              <p:cNvSpPr>
                <a:spLocks noChangeArrowheads="1"/>
              </p:cNvSpPr>
              <p:nvPr/>
            </p:nvSpPr>
            <p:spPr bwMode="auto">
              <a:xfrm>
                <a:off x="6285" y="3913"/>
                <a:ext cx="38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9" name="Rectangle 393"/>
              <p:cNvSpPr>
                <a:spLocks noChangeArrowheads="1"/>
              </p:cNvSpPr>
              <p:nvPr/>
            </p:nvSpPr>
            <p:spPr bwMode="auto">
              <a:xfrm>
                <a:off x="6336" y="3913"/>
                <a:ext cx="77" cy="76"/>
              </a:xfrm>
              <a:prstGeom prst="rect">
                <a:avLst/>
              </a:pr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0" name="Rectangle 394"/>
              <p:cNvSpPr>
                <a:spLocks noChangeArrowheads="1"/>
              </p:cNvSpPr>
              <p:nvPr/>
            </p:nvSpPr>
            <p:spPr bwMode="auto">
              <a:xfrm>
                <a:off x="6336" y="3913"/>
                <a:ext cx="77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1" name="Freeform 395"/>
              <p:cNvSpPr>
                <a:spLocks/>
              </p:cNvSpPr>
              <p:nvPr/>
            </p:nvSpPr>
            <p:spPr bwMode="auto">
              <a:xfrm>
                <a:off x="6285" y="3199"/>
                <a:ext cx="117" cy="28"/>
              </a:xfrm>
              <a:custGeom>
                <a:avLst/>
                <a:gdLst>
                  <a:gd name="T0" fmla="*/ 117 w 117"/>
                  <a:gd name="T1" fmla="*/ 0 h 28"/>
                  <a:gd name="T2" fmla="*/ 0 w 117"/>
                  <a:gd name="T3" fmla="*/ 0 h 28"/>
                  <a:gd name="T4" fmla="*/ 0 w 117"/>
                  <a:gd name="T5" fmla="*/ 28 h 28"/>
                  <a:gd name="T6" fmla="*/ 117 w 117"/>
                  <a:gd name="T7" fmla="*/ 28 h 28"/>
                  <a:gd name="T8" fmla="*/ 117 w 117"/>
                  <a:gd name="T9" fmla="*/ 28 h 28"/>
                  <a:gd name="T10" fmla="*/ 117 w 117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28">
                    <a:moveTo>
                      <a:pt x="117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117" y="28"/>
                    </a:lnTo>
                    <a:lnTo>
                      <a:pt x="117" y="28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AFB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2" name="Freeform 396"/>
              <p:cNvSpPr>
                <a:spLocks/>
              </p:cNvSpPr>
              <p:nvPr/>
            </p:nvSpPr>
            <p:spPr bwMode="auto">
              <a:xfrm>
                <a:off x="6285" y="3199"/>
                <a:ext cx="117" cy="28"/>
              </a:xfrm>
              <a:custGeom>
                <a:avLst/>
                <a:gdLst>
                  <a:gd name="T0" fmla="*/ 117 w 117"/>
                  <a:gd name="T1" fmla="*/ 0 h 28"/>
                  <a:gd name="T2" fmla="*/ 0 w 117"/>
                  <a:gd name="T3" fmla="*/ 0 h 28"/>
                  <a:gd name="T4" fmla="*/ 0 w 117"/>
                  <a:gd name="T5" fmla="*/ 28 h 28"/>
                  <a:gd name="T6" fmla="*/ 117 w 117"/>
                  <a:gd name="T7" fmla="*/ 28 h 28"/>
                  <a:gd name="T8" fmla="*/ 117 w 117"/>
                  <a:gd name="T9" fmla="*/ 28 h 28"/>
                  <a:gd name="T10" fmla="*/ 117 w 117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28">
                    <a:moveTo>
                      <a:pt x="117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117" y="28"/>
                    </a:lnTo>
                    <a:lnTo>
                      <a:pt x="117" y="28"/>
                    </a:lnTo>
                    <a:lnTo>
                      <a:pt x="1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3" name="Freeform 397"/>
              <p:cNvSpPr>
                <a:spLocks/>
              </p:cNvSpPr>
              <p:nvPr/>
            </p:nvSpPr>
            <p:spPr bwMode="auto">
              <a:xfrm>
                <a:off x="6285" y="3183"/>
                <a:ext cx="147" cy="16"/>
              </a:xfrm>
              <a:custGeom>
                <a:avLst/>
                <a:gdLst>
                  <a:gd name="T0" fmla="*/ 147 w 147"/>
                  <a:gd name="T1" fmla="*/ 0 h 16"/>
                  <a:gd name="T2" fmla="*/ 0 w 147"/>
                  <a:gd name="T3" fmla="*/ 0 h 16"/>
                  <a:gd name="T4" fmla="*/ 0 w 147"/>
                  <a:gd name="T5" fmla="*/ 16 h 16"/>
                  <a:gd name="T6" fmla="*/ 117 w 147"/>
                  <a:gd name="T7" fmla="*/ 16 h 16"/>
                  <a:gd name="T8" fmla="*/ 147 w 147"/>
                  <a:gd name="T9" fmla="*/ 16 h 16"/>
                  <a:gd name="T10" fmla="*/ 147 w 14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6">
                    <a:moveTo>
                      <a:pt x="147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117" y="16"/>
                    </a:lnTo>
                    <a:lnTo>
                      <a:pt x="147" y="16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4" name="Freeform 398"/>
              <p:cNvSpPr>
                <a:spLocks/>
              </p:cNvSpPr>
              <p:nvPr/>
            </p:nvSpPr>
            <p:spPr bwMode="auto">
              <a:xfrm>
                <a:off x="6285" y="3183"/>
                <a:ext cx="147" cy="16"/>
              </a:xfrm>
              <a:custGeom>
                <a:avLst/>
                <a:gdLst>
                  <a:gd name="T0" fmla="*/ 147 w 147"/>
                  <a:gd name="T1" fmla="*/ 0 h 16"/>
                  <a:gd name="T2" fmla="*/ 0 w 147"/>
                  <a:gd name="T3" fmla="*/ 0 h 16"/>
                  <a:gd name="T4" fmla="*/ 0 w 147"/>
                  <a:gd name="T5" fmla="*/ 16 h 16"/>
                  <a:gd name="T6" fmla="*/ 117 w 147"/>
                  <a:gd name="T7" fmla="*/ 16 h 16"/>
                  <a:gd name="T8" fmla="*/ 147 w 147"/>
                  <a:gd name="T9" fmla="*/ 16 h 16"/>
                  <a:gd name="T10" fmla="*/ 147 w 14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6">
                    <a:moveTo>
                      <a:pt x="147" y="0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117" y="16"/>
                    </a:lnTo>
                    <a:lnTo>
                      <a:pt x="147" y="16"/>
                    </a:lnTo>
                    <a:lnTo>
                      <a:pt x="1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5" name="Rectangle 399"/>
              <p:cNvSpPr>
                <a:spLocks noChangeArrowheads="1"/>
              </p:cNvSpPr>
              <p:nvPr/>
            </p:nvSpPr>
            <p:spPr bwMode="auto">
              <a:xfrm>
                <a:off x="6266" y="3142"/>
                <a:ext cx="35" cy="41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6" name="Rectangle 400"/>
              <p:cNvSpPr>
                <a:spLocks noChangeArrowheads="1"/>
              </p:cNvSpPr>
              <p:nvPr/>
            </p:nvSpPr>
            <p:spPr bwMode="auto">
              <a:xfrm>
                <a:off x="6279" y="2903"/>
                <a:ext cx="11" cy="239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7" name="Rectangle 401"/>
              <p:cNvSpPr>
                <a:spLocks noChangeArrowheads="1"/>
              </p:cNvSpPr>
              <p:nvPr/>
            </p:nvSpPr>
            <p:spPr bwMode="auto">
              <a:xfrm>
                <a:off x="5626" y="3502"/>
                <a:ext cx="297" cy="520"/>
              </a:xfrm>
              <a:prstGeom prst="rect">
                <a:avLst/>
              </a:pr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8" name="Rectangle 402"/>
              <p:cNvSpPr>
                <a:spLocks noChangeArrowheads="1"/>
              </p:cNvSpPr>
              <p:nvPr/>
            </p:nvSpPr>
            <p:spPr bwMode="auto">
              <a:xfrm>
                <a:off x="5626" y="3502"/>
                <a:ext cx="297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9" name="Rectangle 403"/>
              <p:cNvSpPr>
                <a:spLocks noChangeArrowheads="1"/>
              </p:cNvSpPr>
              <p:nvPr/>
            </p:nvSpPr>
            <p:spPr bwMode="auto">
              <a:xfrm>
                <a:off x="5828" y="3534"/>
                <a:ext cx="73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0" name="Rectangle 404"/>
              <p:cNvSpPr>
                <a:spLocks noChangeArrowheads="1"/>
              </p:cNvSpPr>
              <p:nvPr/>
            </p:nvSpPr>
            <p:spPr bwMode="auto">
              <a:xfrm>
                <a:off x="5738" y="3534"/>
                <a:ext cx="73" cy="74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1" name="Rectangle 405"/>
              <p:cNvSpPr>
                <a:spLocks noChangeArrowheads="1"/>
              </p:cNvSpPr>
              <p:nvPr/>
            </p:nvSpPr>
            <p:spPr bwMode="auto">
              <a:xfrm>
                <a:off x="5738" y="3534"/>
                <a:ext cx="73" cy="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56" name="Rectangle 407"/>
            <p:cNvSpPr>
              <a:spLocks noChangeArrowheads="1"/>
            </p:cNvSpPr>
            <p:nvPr/>
          </p:nvSpPr>
          <p:spPr bwMode="auto">
            <a:xfrm>
              <a:off x="8976290" y="5283435"/>
              <a:ext cx="112753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7" name="Rectangle 408"/>
            <p:cNvSpPr>
              <a:spLocks noChangeArrowheads="1"/>
            </p:cNvSpPr>
            <p:nvPr/>
          </p:nvSpPr>
          <p:spPr bwMode="auto">
            <a:xfrm>
              <a:off x="8976290" y="5283435"/>
              <a:ext cx="112753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8" name="Rectangle 409"/>
            <p:cNvSpPr>
              <a:spLocks noChangeArrowheads="1"/>
            </p:cNvSpPr>
            <p:nvPr/>
          </p:nvSpPr>
          <p:spPr bwMode="auto">
            <a:xfrm>
              <a:off x="9244261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9" name="Rectangle 410"/>
            <p:cNvSpPr>
              <a:spLocks noChangeArrowheads="1"/>
            </p:cNvSpPr>
            <p:nvPr/>
          </p:nvSpPr>
          <p:spPr bwMode="auto">
            <a:xfrm>
              <a:off x="9112472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0" name="Rectangle 411"/>
            <p:cNvSpPr>
              <a:spLocks noChangeArrowheads="1"/>
            </p:cNvSpPr>
            <p:nvPr/>
          </p:nvSpPr>
          <p:spPr bwMode="auto">
            <a:xfrm>
              <a:off x="9112472" y="5424010"/>
              <a:ext cx="106896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1" name="Rectangle 412"/>
            <p:cNvSpPr>
              <a:spLocks noChangeArrowheads="1"/>
            </p:cNvSpPr>
            <p:nvPr/>
          </p:nvSpPr>
          <p:spPr bwMode="auto">
            <a:xfrm>
              <a:off x="8976290" y="5424010"/>
              <a:ext cx="112753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2" name="Rectangle 413"/>
            <p:cNvSpPr>
              <a:spLocks noChangeArrowheads="1"/>
            </p:cNvSpPr>
            <p:nvPr/>
          </p:nvSpPr>
          <p:spPr bwMode="auto">
            <a:xfrm>
              <a:off x="8976290" y="5424010"/>
              <a:ext cx="112753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3" name="Rectangle 414"/>
            <p:cNvSpPr>
              <a:spLocks noChangeArrowheads="1"/>
            </p:cNvSpPr>
            <p:nvPr/>
          </p:nvSpPr>
          <p:spPr bwMode="auto">
            <a:xfrm>
              <a:off x="9244261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4" name="Rectangle 415"/>
            <p:cNvSpPr>
              <a:spLocks noChangeArrowheads="1"/>
            </p:cNvSpPr>
            <p:nvPr/>
          </p:nvSpPr>
          <p:spPr bwMode="auto">
            <a:xfrm>
              <a:off x="9112472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5" name="Rectangle 416"/>
            <p:cNvSpPr>
              <a:spLocks noChangeArrowheads="1"/>
            </p:cNvSpPr>
            <p:nvPr/>
          </p:nvSpPr>
          <p:spPr bwMode="auto">
            <a:xfrm>
              <a:off x="9112472" y="5558728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6" name="Rectangle 417"/>
            <p:cNvSpPr>
              <a:spLocks noChangeArrowheads="1"/>
            </p:cNvSpPr>
            <p:nvPr/>
          </p:nvSpPr>
          <p:spPr bwMode="auto">
            <a:xfrm>
              <a:off x="8976290" y="5558728"/>
              <a:ext cx="112753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7" name="Rectangle 418"/>
            <p:cNvSpPr>
              <a:spLocks noChangeArrowheads="1"/>
            </p:cNvSpPr>
            <p:nvPr/>
          </p:nvSpPr>
          <p:spPr bwMode="auto">
            <a:xfrm>
              <a:off x="8976290" y="5558728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8" name="Rectangle 419"/>
            <p:cNvSpPr>
              <a:spLocks noChangeArrowheads="1"/>
            </p:cNvSpPr>
            <p:nvPr/>
          </p:nvSpPr>
          <p:spPr bwMode="auto">
            <a:xfrm>
              <a:off x="9244261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9" name="Rectangle 420"/>
            <p:cNvSpPr>
              <a:spLocks noChangeArrowheads="1"/>
            </p:cNvSpPr>
            <p:nvPr/>
          </p:nvSpPr>
          <p:spPr bwMode="auto">
            <a:xfrm>
              <a:off x="9112472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0" name="Rectangle 421"/>
            <p:cNvSpPr>
              <a:spLocks noChangeArrowheads="1"/>
            </p:cNvSpPr>
            <p:nvPr/>
          </p:nvSpPr>
          <p:spPr bwMode="auto">
            <a:xfrm>
              <a:off x="9112472" y="5697839"/>
              <a:ext cx="106896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1" name="Rectangle 422"/>
            <p:cNvSpPr>
              <a:spLocks noChangeArrowheads="1"/>
            </p:cNvSpPr>
            <p:nvPr/>
          </p:nvSpPr>
          <p:spPr bwMode="auto">
            <a:xfrm>
              <a:off x="8976290" y="5697839"/>
              <a:ext cx="112753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2" name="Rectangle 423"/>
            <p:cNvSpPr>
              <a:spLocks noChangeArrowheads="1"/>
            </p:cNvSpPr>
            <p:nvPr/>
          </p:nvSpPr>
          <p:spPr bwMode="auto">
            <a:xfrm>
              <a:off x="8976290" y="5697839"/>
              <a:ext cx="112753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3" name="Rectangle 424"/>
            <p:cNvSpPr>
              <a:spLocks noChangeArrowheads="1"/>
            </p:cNvSpPr>
            <p:nvPr/>
          </p:nvSpPr>
          <p:spPr bwMode="auto">
            <a:xfrm>
              <a:off x="9244261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4" name="Rectangle 425"/>
            <p:cNvSpPr>
              <a:spLocks noChangeArrowheads="1"/>
            </p:cNvSpPr>
            <p:nvPr/>
          </p:nvSpPr>
          <p:spPr bwMode="auto">
            <a:xfrm>
              <a:off x="9112472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5" name="Rectangle 426"/>
            <p:cNvSpPr>
              <a:spLocks noChangeArrowheads="1"/>
            </p:cNvSpPr>
            <p:nvPr/>
          </p:nvSpPr>
          <p:spPr bwMode="auto">
            <a:xfrm>
              <a:off x="9112472" y="5838414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6" name="Rectangle 427"/>
            <p:cNvSpPr>
              <a:spLocks noChangeArrowheads="1"/>
            </p:cNvSpPr>
            <p:nvPr/>
          </p:nvSpPr>
          <p:spPr bwMode="auto">
            <a:xfrm>
              <a:off x="8976290" y="5838414"/>
              <a:ext cx="112753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7" name="Rectangle 428"/>
            <p:cNvSpPr>
              <a:spLocks noChangeArrowheads="1"/>
            </p:cNvSpPr>
            <p:nvPr/>
          </p:nvSpPr>
          <p:spPr bwMode="auto">
            <a:xfrm>
              <a:off x="8976290" y="5838414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8" name="Rectangle 429"/>
            <p:cNvSpPr>
              <a:spLocks noChangeArrowheads="1"/>
            </p:cNvSpPr>
            <p:nvPr/>
          </p:nvSpPr>
          <p:spPr bwMode="auto">
            <a:xfrm>
              <a:off x="8992397" y="5195576"/>
              <a:ext cx="347044" cy="41001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9" name="Rectangle 430"/>
            <p:cNvSpPr>
              <a:spLocks noChangeArrowheads="1"/>
            </p:cNvSpPr>
            <p:nvPr/>
          </p:nvSpPr>
          <p:spPr bwMode="auto">
            <a:xfrm>
              <a:off x="8992397" y="5195576"/>
              <a:ext cx="347044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0" name="Rectangle 431"/>
            <p:cNvSpPr>
              <a:spLocks noChangeArrowheads="1"/>
            </p:cNvSpPr>
            <p:nvPr/>
          </p:nvSpPr>
          <p:spPr bwMode="auto">
            <a:xfrm>
              <a:off x="8948468" y="5176540"/>
              <a:ext cx="434904" cy="1903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1" name="Rectangle 432"/>
            <p:cNvSpPr>
              <a:spLocks noChangeArrowheads="1"/>
            </p:cNvSpPr>
            <p:nvPr/>
          </p:nvSpPr>
          <p:spPr bwMode="auto">
            <a:xfrm>
              <a:off x="8948468" y="5176540"/>
              <a:ext cx="434904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2" name="Rectangle 433"/>
            <p:cNvSpPr>
              <a:spLocks noChangeArrowheads="1"/>
            </p:cNvSpPr>
            <p:nvPr/>
          </p:nvSpPr>
          <p:spPr bwMode="auto">
            <a:xfrm>
              <a:off x="8948468" y="5236577"/>
              <a:ext cx="215255" cy="761448"/>
            </a:xfrm>
            <a:prstGeom prst="rect">
              <a:avLst/>
            </a:pr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3" name="Rectangle 434"/>
            <p:cNvSpPr>
              <a:spLocks noChangeArrowheads="1"/>
            </p:cNvSpPr>
            <p:nvPr/>
          </p:nvSpPr>
          <p:spPr bwMode="auto">
            <a:xfrm>
              <a:off x="9112472" y="5283435"/>
              <a:ext cx="51251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4" name="Rectangle 435"/>
            <p:cNvSpPr>
              <a:spLocks noChangeArrowheads="1"/>
            </p:cNvSpPr>
            <p:nvPr/>
          </p:nvSpPr>
          <p:spPr bwMode="auto">
            <a:xfrm>
              <a:off x="9112472" y="5283435"/>
              <a:ext cx="51251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5" name="Rectangle 436"/>
            <p:cNvSpPr>
              <a:spLocks noChangeArrowheads="1"/>
            </p:cNvSpPr>
            <p:nvPr/>
          </p:nvSpPr>
          <p:spPr bwMode="auto">
            <a:xfrm>
              <a:off x="8976290" y="5283435"/>
              <a:ext cx="112753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6" name="Rectangle 437"/>
            <p:cNvSpPr>
              <a:spLocks noChangeArrowheads="1"/>
            </p:cNvSpPr>
            <p:nvPr/>
          </p:nvSpPr>
          <p:spPr bwMode="auto">
            <a:xfrm>
              <a:off x="8976290" y="5283435"/>
              <a:ext cx="112753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7" name="Rectangle 438"/>
            <p:cNvSpPr>
              <a:spLocks noChangeArrowheads="1"/>
            </p:cNvSpPr>
            <p:nvPr/>
          </p:nvSpPr>
          <p:spPr bwMode="auto">
            <a:xfrm>
              <a:off x="9112472" y="5424010"/>
              <a:ext cx="51251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8" name="Rectangle 439"/>
            <p:cNvSpPr>
              <a:spLocks noChangeArrowheads="1"/>
            </p:cNvSpPr>
            <p:nvPr/>
          </p:nvSpPr>
          <p:spPr bwMode="auto">
            <a:xfrm>
              <a:off x="9112472" y="5424010"/>
              <a:ext cx="51251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9" name="Rectangle 440"/>
            <p:cNvSpPr>
              <a:spLocks noChangeArrowheads="1"/>
            </p:cNvSpPr>
            <p:nvPr/>
          </p:nvSpPr>
          <p:spPr bwMode="auto">
            <a:xfrm>
              <a:off x="8976290" y="5424010"/>
              <a:ext cx="112753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0" name="Rectangle 441"/>
            <p:cNvSpPr>
              <a:spLocks noChangeArrowheads="1"/>
            </p:cNvSpPr>
            <p:nvPr/>
          </p:nvSpPr>
          <p:spPr bwMode="auto">
            <a:xfrm>
              <a:off x="8976290" y="5424010"/>
              <a:ext cx="112753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1" name="Rectangle 442"/>
            <p:cNvSpPr>
              <a:spLocks noChangeArrowheads="1"/>
            </p:cNvSpPr>
            <p:nvPr/>
          </p:nvSpPr>
          <p:spPr bwMode="auto">
            <a:xfrm>
              <a:off x="9112472" y="5558728"/>
              <a:ext cx="51251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2" name="Rectangle 443"/>
            <p:cNvSpPr>
              <a:spLocks noChangeArrowheads="1"/>
            </p:cNvSpPr>
            <p:nvPr/>
          </p:nvSpPr>
          <p:spPr bwMode="auto">
            <a:xfrm>
              <a:off x="9112472" y="5558728"/>
              <a:ext cx="51251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3" name="Rectangle 444"/>
            <p:cNvSpPr>
              <a:spLocks noChangeArrowheads="1"/>
            </p:cNvSpPr>
            <p:nvPr/>
          </p:nvSpPr>
          <p:spPr bwMode="auto">
            <a:xfrm>
              <a:off x="8976290" y="5558728"/>
              <a:ext cx="112753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4" name="Rectangle 445"/>
            <p:cNvSpPr>
              <a:spLocks noChangeArrowheads="1"/>
            </p:cNvSpPr>
            <p:nvPr/>
          </p:nvSpPr>
          <p:spPr bwMode="auto">
            <a:xfrm>
              <a:off x="8976290" y="5558728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5" name="Rectangle 446"/>
            <p:cNvSpPr>
              <a:spLocks noChangeArrowheads="1"/>
            </p:cNvSpPr>
            <p:nvPr/>
          </p:nvSpPr>
          <p:spPr bwMode="auto">
            <a:xfrm>
              <a:off x="9112472" y="5697839"/>
              <a:ext cx="51251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6" name="Rectangle 447"/>
            <p:cNvSpPr>
              <a:spLocks noChangeArrowheads="1"/>
            </p:cNvSpPr>
            <p:nvPr/>
          </p:nvSpPr>
          <p:spPr bwMode="auto">
            <a:xfrm>
              <a:off x="9112472" y="5697839"/>
              <a:ext cx="51251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7" name="Rectangle 448"/>
            <p:cNvSpPr>
              <a:spLocks noChangeArrowheads="1"/>
            </p:cNvSpPr>
            <p:nvPr/>
          </p:nvSpPr>
          <p:spPr bwMode="auto">
            <a:xfrm>
              <a:off x="8976290" y="5697839"/>
              <a:ext cx="112753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8" name="Rectangle 449"/>
            <p:cNvSpPr>
              <a:spLocks noChangeArrowheads="1"/>
            </p:cNvSpPr>
            <p:nvPr/>
          </p:nvSpPr>
          <p:spPr bwMode="auto">
            <a:xfrm>
              <a:off x="8976290" y="5697839"/>
              <a:ext cx="112753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9" name="Rectangle 450"/>
            <p:cNvSpPr>
              <a:spLocks noChangeArrowheads="1"/>
            </p:cNvSpPr>
            <p:nvPr/>
          </p:nvSpPr>
          <p:spPr bwMode="auto">
            <a:xfrm>
              <a:off x="9112472" y="5838414"/>
              <a:ext cx="51251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0" name="Rectangle 451"/>
            <p:cNvSpPr>
              <a:spLocks noChangeArrowheads="1"/>
            </p:cNvSpPr>
            <p:nvPr/>
          </p:nvSpPr>
          <p:spPr bwMode="auto">
            <a:xfrm>
              <a:off x="9112472" y="5838414"/>
              <a:ext cx="51251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1" name="Rectangle 452"/>
            <p:cNvSpPr>
              <a:spLocks noChangeArrowheads="1"/>
            </p:cNvSpPr>
            <p:nvPr/>
          </p:nvSpPr>
          <p:spPr bwMode="auto">
            <a:xfrm>
              <a:off x="8976290" y="5838414"/>
              <a:ext cx="112753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2" name="Rectangle 453"/>
            <p:cNvSpPr>
              <a:spLocks noChangeArrowheads="1"/>
            </p:cNvSpPr>
            <p:nvPr/>
          </p:nvSpPr>
          <p:spPr bwMode="auto">
            <a:xfrm>
              <a:off x="8976290" y="5838414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3" name="Rectangle 454"/>
            <p:cNvSpPr>
              <a:spLocks noChangeArrowheads="1"/>
            </p:cNvSpPr>
            <p:nvPr/>
          </p:nvSpPr>
          <p:spPr bwMode="auto">
            <a:xfrm>
              <a:off x="8992397" y="5195576"/>
              <a:ext cx="171326" cy="41001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4" name="Rectangle 455"/>
            <p:cNvSpPr>
              <a:spLocks noChangeArrowheads="1"/>
            </p:cNvSpPr>
            <p:nvPr/>
          </p:nvSpPr>
          <p:spPr bwMode="auto">
            <a:xfrm>
              <a:off x="8992397" y="5195576"/>
              <a:ext cx="171326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5" name="Freeform 456"/>
            <p:cNvSpPr>
              <a:spLocks/>
            </p:cNvSpPr>
            <p:nvPr/>
          </p:nvSpPr>
          <p:spPr bwMode="auto">
            <a:xfrm>
              <a:off x="8948468" y="5176540"/>
              <a:ext cx="215255" cy="19036"/>
            </a:xfrm>
            <a:custGeom>
              <a:avLst/>
              <a:gdLst>
                <a:gd name="T0" fmla="*/ 147 w 147"/>
                <a:gd name="T1" fmla="*/ 0 h 13"/>
                <a:gd name="T2" fmla="*/ 0 w 147"/>
                <a:gd name="T3" fmla="*/ 0 h 13"/>
                <a:gd name="T4" fmla="*/ 0 w 147"/>
                <a:gd name="T5" fmla="*/ 13 h 13"/>
                <a:gd name="T6" fmla="*/ 30 w 147"/>
                <a:gd name="T7" fmla="*/ 13 h 13"/>
                <a:gd name="T8" fmla="*/ 147 w 147"/>
                <a:gd name="T9" fmla="*/ 13 h 13"/>
                <a:gd name="T10" fmla="*/ 147 w 14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3">
                  <a:moveTo>
                    <a:pt x="14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147" y="1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6" name="Freeform 457"/>
            <p:cNvSpPr>
              <a:spLocks/>
            </p:cNvSpPr>
            <p:nvPr/>
          </p:nvSpPr>
          <p:spPr bwMode="auto">
            <a:xfrm>
              <a:off x="8948468" y="5176540"/>
              <a:ext cx="215255" cy="19036"/>
            </a:xfrm>
            <a:custGeom>
              <a:avLst/>
              <a:gdLst>
                <a:gd name="T0" fmla="*/ 147 w 147"/>
                <a:gd name="T1" fmla="*/ 0 h 13"/>
                <a:gd name="T2" fmla="*/ 0 w 147"/>
                <a:gd name="T3" fmla="*/ 0 h 13"/>
                <a:gd name="T4" fmla="*/ 0 w 147"/>
                <a:gd name="T5" fmla="*/ 13 h 13"/>
                <a:gd name="T6" fmla="*/ 30 w 147"/>
                <a:gd name="T7" fmla="*/ 13 h 13"/>
                <a:gd name="T8" fmla="*/ 147 w 147"/>
                <a:gd name="T9" fmla="*/ 13 h 13"/>
                <a:gd name="T10" fmla="*/ 147 w 14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3">
                  <a:moveTo>
                    <a:pt x="14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147" y="13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7" name="Rectangle 458"/>
            <p:cNvSpPr>
              <a:spLocks noChangeArrowheads="1"/>
            </p:cNvSpPr>
            <p:nvPr/>
          </p:nvSpPr>
          <p:spPr bwMode="auto">
            <a:xfrm>
              <a:off x="7848761" y="5236577"/>
              <a:ext cx="434904" cy="7614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8" name="Rectangle 459"/>
            <p:cNvSpPr>
              <a:spLocks noChangeArrowheads="1"/>
            </p:cNvSpPr>
            <p:nvPr/>
          </p:nvSpPr>
          <p:spPr bwMode="auto">
            <a:xfrm>
              <a:off x="7848761" y="5236577"/>
              <a:ext cx="434904" cy="76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9" name="Rectangle 460"/>
            <p:cNvSpPr>
              <a:spLocks noChangeArrowheads="1"/>
            </p:cNvSpPr>
            <p:nvPr/>
          </p:nvSpPr>
          <p:spPr bwMode="auto">
            <a:xfrm>
              <a:off x="8144555" y="5283435"/>
              <a:ext cx="111289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0" name="Rectangle 461"/>
            <p:cNvSpPr>
              <a:spLocks noChangeArrowheads="1"/>
            </p:cNvSpPr>
            <p:nvPr/>
          </p:nvSpPr>
          <p:spPr bwMode="auto">
            <a:xfrm>
              <a:off x="8012766" y="5283435"/>
              <a:ext cx="106896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1" name="Rectangle 462"/>
            <p:cNvSpPr>
              <a:spLocks noChangeArrowheads="1"/>
            </p:cNvSpPr>
            <p:nvPr/>
          </p:nvSpPr>
          <p:spPr bwMode="auto">
            <a:xfrm>
              <a:off x="8012766" y="5283435"/>
              <a:ext cx="106896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2" name="Rectangle 463"/>
            <p:cNvSpPr>
              <a:spLocks noChangeArrowheads="1"/>
            </p:cNvSpPr>
            <p:nvPr/>
          </p:nvSpPr>
          <p:spPr bwMode="auto">
            <a:xfrm>
              <a:off x="7880976" y="5283435"/>
              <a:ext cx="108360" cy="108360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3" name="Rectangle 464"/>
            <p:cNvSpPr>
              <a:spLocks noChangeArrowheads="1"/>
            </p:cNvSpPr>
            <p:nvPr/>
          </p:nvSpPr>
          <p:spPr bwMode="auto">
            <a:xfrm>
              <a:off x="7880976" y="5283435"/>
              <a:ext cx="108360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4" name="Rectangle 465"/>
            <p:cNvSpPr>
              <a:spLocks noChangeArrowheads="1"/>
            </p:cNvSpPr>
            <p:nvPr/>
          </p:nvSpPr>
          <p:spPr bwMode="auto">
            <a:xfrm>
              <a:off x="8144555" y="5424010"/>
              <a:ext cx="111289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5" name="Rectangle 466"/>
            <p:cNvSpPr>
              <a:spLocks noChangeArrowheads="1"/>
            </p:cNvSpPr>
            <p:nvPr/>
          </p:nvSpPr>
          <p:spPr bwMode="auto">
            <a:xfrm>
              <a:off x="8012766" y="5424010"/>
              <a:ext cx="106896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6" name="Rectangle 467"/>
            <p:cNvSpPr>
              <a:spLocks noChangeArrowheads="1"/>
            </p:cNvSpPr>
            <p:nvPr/>
          </p:nvSpPr>
          <p:spPr bwMode="auto">
            <a:xfrm>
              <a:off x="8012766" y="5424010"/>
              <a:ext cx="106896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7" name="Rectangle 468"/>
            <p:cNvSpPr>
              <a:spLocks noChangeArrowheads="1"/>
            </p:cNvSpPr>
            <p:nvPr/>
          </p:nvSpPr>
          <p:spPr bwMode="auto">
            <a:xfrm>
              <a:off x="7880976" y="5424010"/>
              <a:ext cx="108360" cy="106896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8" name="Rectangle 469"/>
            <p:cNvSpPr>
              <a:spLocks noChangeArrowheads="1"/>
            </p:cNvSpPr>
            <p:nvPr/>
          </p:nvSpPr>
          <p:spPr bwMode="auto">
            <a:xfrm>
              <a:off x="7880976" y="5424010"/>
              <a:ext cx="108360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9" name="Rectangle 470"/>
            <p:cNvSpPr>
              <a:spLocks noChangeArrowheads="1"/>
            </p:cNvSpPr>
            <p:nvPr/>
          </p:nvSpPr>
          <p:spPr bwMode="auto">
            <a:xfrm>
              <a:off x="8144555" y="5558728"/>
              <a:ext cx="111289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0" name="Rectangle 471"/>
            <p:cNvSpPr>
              <a:spLocks noChangeArrowheads="1"/>
            </p:cNvSpPr>
            <p:nvPr/>
          </p:nvSpPr>
          <p:spPr bwMode="auto">
            <a:xfrm>
              <a:off x="8012766" y="5558728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1" name="Rectangle 472"/>
            <p:cNvSpPr>
              <a:spLocks noChangeArrowheads="1"/>
            </p:cNvSpPr>
            <p:nvPr/>
          </p:nvSpPr>
          <p:spPr bwMode="auto">
            <a:xfrm>
              <a:off x="8012766" y="5558728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2" name="Rectangle 473"/>
            <p:cNvSpPr>
              <a:spLocks noChangeArrowheads="1"/>
            </p:cNvSpPr>
            <p:nvPr/>
          </p:nvSpPr>
          <p:spPr bwMode="auto">
            <a:xfrm>
              <a:off x="7880976" y="5558728"/>
              <a:ext cx="108360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3" name="Rectangle 474"/>
            <p:cNvSpPr>
              <a:spLocks noChangeArrowheads="1"/>
            </p:cNvSpPr>
            <p:nvPr/>
          </p:nvSpPr>
          <p:spPr bwMode="auto">
            <a:xfrm>
              <a:off x="7880976" y="5558728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4" name="Rectangle 475"/>
            <p:cNvSpPr>
              <a:spLocks noChangeArrowheads="1"/>
            </p:cNvSpPr>
            <p:nvPr/>
          </p:nvSpPr>
          <p:spPr bwMode="auto">
            <a:xfrm>
              <a:off x="8144555" y="5697839"/>
              <a:ext cx="111289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5" name="Rectangle 476"/>
            <p:cNvSpPr>
              <a:spLocks noChangeArrowheads="1"/>
            </p:cNvSpPr>
            <p:nvPr/>
          </p:nvSpPr>
          <p:spPr bwMode="auto">
            <a:xfrm>
              <a:off x="8012766" y="5697839"/>
              <a:ext cx="106896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6" name="Rectangle 477"/>
            <p:cNvSpPr>
              <a:spLocks noChangeArrowheads="1"/>
            </p:cNvSpPr>
            <p:nvPr/>
          </p:nvSpPr>
          <p:spPr bwMode="auto">
            <a:xfrm>
              <a:off x="8012766" y="5697839"/>
              <a:ext cx="106896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7" name="Rectangle 478"/>
            <p:cNvSpPr>
              <a:spLocks noChangeArrowheads="1"/>
            </p:cNvSpPr>
            <p:nvPr/>
          </p:nvSpPr>
          <p:spPr bwMode="auto">
            <a:xfrm>
              <a:off x="7880976" y="5697839"/>
              <a:ext cx="108360" cy="11275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8" name="Rectangle 479"/>
            <p:cNvSpPr>
              <a:spLocks noChangeArrowheads="1"/>
            </p:cNvSpPr>
            <p:nvPr/>
          </p:nvSpPr>
          <p:spPr bwMode="auto">
            <a:xfrm>
              <a:off x="7880976" y="5697839"/>
              <a:ext cx="108360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9" name="Rectangle 480"/>
            <p:cNvSpPr>
              <a:spLocks noChangeArrowheads="1"/>
            </p:cNvSpPr>
            <p:nvPr/>
          </p:nvSpPr>
          <p:spPr bwMode="auto">
            <a:xfrm>
              <a:off x="8144555" y="5838414"/>
              <a:ext cx="111289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0" name="Rectangle 481"/>
            <p:cNvSpPr>
              <a:spLocks noChangeArrowheads="1"/>
            </p:cNvSpPr>
            <p:nvPr/>
          </p:nvSpPr>
          <p:spPr bwMode="auto">
            <a:xfrm>
              <a:off x="8012766" y="5838414"/>
              <a:ext cx="106896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1" name="Rectangle 482"/>
            <p:cNvSpPr>
              <a:spLocks noChangeArrowheads="1"/>
            </p:cNvSpPr>
            <p:nvPr/>
          </p:nvSpPr>
          <p:spPr bwMode="auto">
            <a:xfrm>
              <a:off x="8012766" y="5838414"/>
              <a:ext cx="106896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2" name="Rectangle 483"/>
            <p:cNvSpPr>
              <a:spLocks noChangeArrowheads="1"/>
            </p:cNvSpPr>
            <p:nvPr/>
          </p:nvSpPr>
          <p:spPr bwMode="auto">
            <a:xfrm>
              <a:off x="7880976" y="5838414"/>
              <a:ext cx="108360" cy="111289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3" name="Rectangle 484"/>
            <p:cNvSpPr>
              <a:spLocks noChangeArrowheads="1"/>
            </p:cNvSpPr>
            <p:nvPr/>
          </p:nvSpPr>
          <p:spPr bwMode="auto">
            <a:xfrm>
              <a:off x="7880976" y="5838414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4" name="Rectangle 485"/>
            <p:cNvSpPr>
              <a:spLocks noChangeArrowheads="1"/>
            </p:cNvSpPr>
            <p:nvPr/>
          </p:nvSpPr>
          <p:spPr bwMode="auto">
            <a:xfrm>
              <a:off x="7892691" y="5195576"/>
              <a:ext cx="347044" cy="41001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5" name="Rectangle 486"/>
            <p:cNvSpPr>
              <a:spLocks noChangeArrowheads="1"/>
            </p:cNvSpPr>
            <p:nvPr/>
          </p:nvSpPr>
          <p:spPr bwMode="auto">
            <a:xfrm>
              <a:off x="7892691" y="5195576"/>
              <a:ext cx="347044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6" name="Rectangle 487"/>
            <p:cNvSpPr>
              <a:spLocks noChangeArrowheads="1"/>
            </p:cNvSpPr>
            <p:nvPr/>
          </p:nvSpPr>
          <p:spPr bwMode="auto">
            <a:xfrm>
              <a:off x="7848761" y="5176540"/>
              <a:ext cx="434904" cy="1903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7" name="Rectangle 488"/>
            <p:cNvSpPr>
              <a:spLocks noChangeArrowheads="1"/>
            </p:cNvSpPr>
            <p:nvPr/>
          </p:nvSpPr>
          <p:spPr bwMode="auto">
            <a:xfrm>
              <a:off x="7848761" y="5176540"/>
              <a:ext cx="434904" cy="19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8" name="Freeform 489"/>
            <p:cNvSpPr>
              <a:spLocks noEditPoints="1"/>
            </p:cNvSpPr>
            <p:nvPr/>
          </p:nvSpPr>
          <p:spPr bwMode="auto">
            <a:xfrm>
              <a:off x="7848761" y="5236577"/>
              <a:ext cx="219648" cy="761448"/>
            </a:xfrm>
            <a:custGeom>
              <a:avLst/>
              <a:gdLst>
                <a:gd name="T0" fmla="*/ 22 w 150"/>
                <a:gd name="T1" fmla="*/ 487 h 520"/>
                <a:gd name="T2" fmla="*/ 22 w 150"/>
                <a:gd name="T3" fmla="*/ 411 h 520"/>
                <a:gd name="T4" fmla="*/ 96 w 150"/>
                <a:gd name="T5" fmla="*/ 411 h 520"/>
                <a:gd name="T6" fmla="*/ 96 w 150"/>
                <a:gd name="T7" fmla="*/ 487 h 520"/>
                <a:gd name="T8" fmla="*/ 22 w 150"/>
                <a:gd name="T9" fmla="*/ 487 h 520"/>
                <a:gd name="T10" fmla="*/ 22 w 150"/>
                <a:gd name="T11" fmla="*/ 392 h 520"/>
                <a:gd name="T12" fmla="*/ 22 w 150"/>
                <a:gd name="T13" fmla="*/ 315 h 520"/>
                <a:gd name="T14" fmla="*/ 96 w 150"/>
                <a:gd name="T15" fmla="*/ 315 h 520"/>
                <a:gd name="T16" fmla="*/ 96 w 150"/>
                <a:gd name="T17" fmla="*/ 392 h 520"/>
                <a:gd name="T18" fmla="*/ 22 w 150"/>
                <a:gd name="T19" fmla="*/ 392 h 520"/>
                <a:gd name="T20" fmla="*/ 22 w 150"/>
                <a:gd name="T21" fmla="*/ 296 h 520"/>
                <a:gd name="T22" fmla="*/ 22 w 150"/>
                <a:gd name="T23" fmla="*/ 220 h 520"/>
                <a:gd name="T24" fmla="*/ 96 w 150"/>
                <a:gd name="T25" fmla="*/ 220 h 520"/>
                <a:gd name="T26" fmla="*/ 96 w 150"/>
                <a:gd name="T27" fmla="*/ 296 h 520"/>
                <a:gd name="T28" fmla="*/ 22 w 150"/>
                <a:gd name="T29" fmla="*/ 296 h 520"/>
                <a:gd name="T30" fmla="*/ 22 w 150"/>
                <a:gd name="T31" fmla="*/ 201 h 520"/>
                <a:gd name="T32" fmla="*/ 22 w 150"/>
                <a:gd name="T33" fmla="*/ 128 h 520"/>
                <a:gd name="T34" fmla="*/ 96 w 150"/>
                <a:gd name="T35" fmla="*/ 128 h 520"/>
                <a:gd name="T36" fmla="*/ 96 w 150"/>
                <a:gd name="T37" fmla="*/ 201 h 520"/>
                <a:gd name="T38" fmla="*/ 22 w 150"/>
                <a:gd name="T39" fmla="*/ 201 h 520"/>
                <a:gd name="T40" fmla="*/ 22 w 150"/>
                <a:gd name="T41" fmla="*/ 106 h 520"/>
                <a:gd name="T42" fmla="*/ 22 w 150"/>
                <a:gd name="T43" fmla="*/ 32 h 520"/>
                <a:gd name="T44" fmla="*/ 96 w 150"/>
                <a:gd name="T45" fmla="*/ 32 h 520"/>
                <a:gd name="T46" fmla="*/ 96 w 150"/>
                <a:gd name="T47" fmla="*/ 106 h 520"/>
                <a:gd name="T48" fmla="*/ 22 w 150"/>
                <a:gd name="T49" fmla="*/ 106 h 520"/>
                <a:gd name="T50" fmla="*/ 150 w 150"/>
                <a:gd name="T51" fmla="*/ 0 h 520"/>
                <a:gd name="T52" fmla="*/ 0 w 150"/>
                <a:gd name="T53" fmla="*/ 0 h 520"/>
                <a:gd name="T54" fmla="*/ 0 w 150"/>
                <a:gd name="T55" fmla="*/ 520 h 520"/>
                <a:gd name="T56" fmla="*/ 150 w 150"/>
                <a:gd name="T57" fmla="*/ 520 h 520"/>
                <a:gd name="T58" fmla="*/ 150 w 150"/>
                <a:gd name="T59" fmla="*/ 487 h 520"/>
                <a:gd name="T60" fmla="*/ 112 w 150"/>
                <a:gd name="T61" fmla="*/ 487 h 520"/>
                <a:gd name="T62" fmla="*/ 112 w 150"/>
                <a:gd name="T63" fmla="*/ 411 h 520"/>
                <a:gd name="T64" fmla="*/ 150 w 150"/>
                <a:gd name="T65" fmla="*/ 411 h 520"/>
                <a:gd name="T66" fmla="*/ 150 w 150"/>
                <a:gd name="T67" fmla="*/ 392 h 520"/>
                <a:gd name="T68" fmla="*/ 112 w 150"/>
                <a:gd name="T69" fmla="*/ 392 h 520"/>
                <a:gd name="T70" fmla="*/ 112 w 150"/>
                <a:gd name="T71" fmla="*/ 315 h 520"/>
                <a:gd name="T72" fmla="*/ 150 w 150"/>
                <a:gd name="T73" fmla="*/ 315 h 520"/>
                <a:gd name="T74" fmla="*/ 150 w 150"/>
                <a:gd name="T75" fmla="*/ 296 h 520"/>
                <a:gd name="T76" fmla="*/ 112 w 150"/>
                <a:gd name="T77" fmla="*/ 296 h 520"/>
                <a:gd name="T78" fmla="*/ 112 w 150"/>
                <a:gd name="T79" fmla="*/ 220 h 520"/>
                <a:gd name="T80" fmla="*/ 150 w 150"/>
                <a:gd name="T81" fmla="*/ 220 h 520"/>
                <a:gd name="T82" fmla="*/ 150 w 150"/>
                <a:gd name="T83" fmla="*/ 201 h 520"/>
                <a:gd name="T84" fmla="*/ 112 w 150"/>
                <a:gd name="T85" fmla="*/ 201 h 520"/>
                <a:gd name="T86" fmla="*/ 112 w 150"/>
                <a:gd name="T87" fmla="*/ 128 h 520"/>
                <a:gd name="T88" fmla="*/ 150 w 150"/>
                <a:gd name="T89" fmla="*/ 128 h 520"/>
                <a:gd name="T90" fmla="*/ 150 w 150"/>
                <a:gd name="T91" fmla="*/ 106 h 520"/>
                <a:gd name="T92" fmla="*/ 112 w 150"/>
                <a:gd name="T93" fmla="*/ 106 h 520"/>
                <a:gd name="T94" fmla="*/ 112 w 150"/>
                <a:gd name="T95" fmla="*/ 32 h 520"/>
                <a:gd name="T96" fmla="*/ 150 w 150"/>
                <a:gd name="T97" fmla="*/ 32 h 520"/>
                <a:gd name="T98" fmla="*/ 150 w 150"/>
                <a:gd name="T99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520">
                  <a:moveTo>
                    <a:pt x="22" y="487"/>
                  </a:moveTo>
                  <a:lnTo>
                    <a:pt x="22" y="411"/>
                  </a:lnTo>
                  <a:lnTo>
                    <a:pt x="96" y="411"/>
                  </a:lnTo>
                  <a:lnTo>
                    <a:pt x="96" y="487"/>
                  </a:lnTo>
                  <a:lnTo>
                    <a:pt x="22" y="487"/>
                  </a:lnTo>
                  <a:close/>
                  <a:moveTo>
                    <a:pt x="22" y="392"/>
                  </a:moveTo>
                  <a:lnTo>
                    <a:pt x="22" y="315"/>
                  </a:lnTo>
                  <a:lnTo>
                    <a:pt x="96" y="315"/>
                  </a:lnTo>
                  <a:lnTo>
                    <a:pt x="96" y="392"/>
                  </a:lnTo>
                  <a:lnTo>
                    <a:pt x="22" y="392"/>
                  </a:lnTo>
                  <a:close/>
                  <a:moveTo>
                    <a:pt x="22" y="296"/>
                  </a:moveTo>
                  <a:lnTo>
                    <a:pt x="22" y="220"/>
                  </a:lnTo>
                  <a:lnTo>
                    <a:pt x="96" y="220"/>
                  </a:lnTo>
                  <a:lnTo>
                    <a:pt x="96" y="296"/>
                  </a:lnTo>
                  <a:lnTo>
                    <a:pt x="22" y="296"/>
                  </a:lnTo>
                  <a:close/>
                  <a:moveTo>
                    <a:pt x="22" y="201"/>
                  </a:moveTo>
                  <a:lnTo>
                    <a:pt x="22" y="128"/>
                  </a:lnTo>
                  <a:lnTo>
                    <a:pt x="96" y="128"/>
                  </a:lnTo>
                  <a:lnTo>
                    <a:pt x="96" y="201"/>
                  </a:lnTo>
                  <a:lnTo>
                    <a:pt x="22" y="201"/>
                  </a:lnTo>
                  <a:close/>
                  <a:moveTo>
                    <a:pt x="22" y="106"/>
                  </a:moveTo>
                  <a:lnTo>
                    <a:pt x="22" y="32"/>
                  </a:lnTo>
                  <a:lnTo>
                    <a:pt x="96" y="32"/>
                  </a:lnTo>
                  <a:lnTo>
                    <a:pt x="96" y="106"/>
                  </a:lnTo>
                  <a:lnTo>
                    <a:pt x="22" y="106"/>
                  </a:lnTo>
                  <a:close/>
                  <a:moveTo>
                    <a:pt x="150" y="0"/>
                  </a:moveTo>
                  <a:lnTo>
                    <a:pt x="0" y="0"/>
                  </a:lnTo>
                  <a:lnTo>
                    <a:pt x="0" y="520"/>
                  </a:lnTo>
                  <a:lnTo>
                    <a:pt x="150" y="520"/>
                  </a:lnTo>
                  <a:lnTo>
                    <a:pt x="150" y="487"/>
                  </a:lnTo>
                  <a:lnTo>
                    <a:pt x="112" y="487"/>
                  </a:lnTo>
                  <a:lnTo>
                    <a:pt x="112" y="411"/>
                  </a:lnTo>
                  <a:lnTo>
                    <a:pt x="150" y="411"/>
                  </a:lnTo>
                  <a:lnTo>
                    <a:pt x="150" y="392"/>
                  </a:lnTo>
                  <a:lnTo>
                    <a:pt x="112" y="392"/>
                  </a:lnTo>
                  <a:lnTo>
                    <a:pt x="112" y="315"/>
                  </a:lnTo>
                  <a:lnTo>
                    <a:pt x="150" y="315"/>
                  </a:lnTo>
                  <a:lnTo>
                    <a:pt x="150" y="296"/>
                  </a:lnTo>
                  <a:lnTo>
                    <a:pt x="112" y="296"/>
                  </a:lnTo>
                  <a:lnTo>
                    <a:pt x="112" y="220"/>
                  </a:lnTo>
                  <a:lnTo>
                    <a:pt x="150" y="220"/>
                  </a:lnTo>
                  <a:lnTo>
                    <a:pt x="150" y="201"/>
                  </a:lnTo>
                  <a:lnTo>
                    <a:pt x="112" y="201"/>
                  </a:lnTo>
                  <a:lnTo>
                    <a:pt x="112" y="128"/>
                  </a:lnTo>
                  <a:lnTo>
                    <a:pt x="150" y="128"/>
                  </a:lnTo>
                  <a:lnTo>
                    <a:pt x="150" y="106"/>
                  </a:lnTo>
                  <a:lnTo>
                    <a:pt x="112" y="106"/>
                  </a:lnTo>
                  <a:lnTo>
                    <a:pt x="112" y="32"/>
                  </a:lnTo>
                  <a:lnTo>
                    <a:pt x="150" y="3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9" name="Freeform 490"/>
            <p:cNvSpPr>
              <a:spLocks noEditPoints="1"/>
            </p:cNvSpPr>
            <p:nvPr/>
          </p:nvSpPr>
          <p:spPr bwMode="auto">
            <a:xfrm>
              <a:off x="7848761" y="5236577"/>
              <a:ext cx="219648" cy="761448"/>
            </a:xfrm>
            <a:custGeom>
              <a:avLst/>
              <a:gdLst>
                <a:gd name="T0" fmla="*/ 22 w 150"/>
                <a:gd name="T1" fmla="*/ 487 h 520"/>
                <a:gd name="T2" fmla="*/ 22 w 150"/>
                <a:gd name="T3" fmla="*/ 411 h 520"/>
                <a:gd name="T4" fmla="*/ 96 w 150"/>
                <a:gd name="T5" fmla="*/ 411 h 520"/>
                <a:gd name="T6" fmla="*/ 96 w 150"/>
                <a:gd name="T7" fmla="*/ 487 h 520"/>
                <a:gd name="T8" fmla="*/ 22 w 150"/>
                <a:gd name="T9" fmla="*/ 487 h 520"/>
                <a:gd name="T10" fmla="*/ 22 w 150"/>
                <a:gd name="T11" fmla="*/ 392 h 520"/>
                <a:gd name="T12" fmla="*/ 22 w 150"/>
                <a:gd name="T13" fmla="*/ 315 h 520"/>
                <a:gd name="T14" fmla="*/ 96 w 150"/>
                <a:gd name="T15" fmla="*/ 315 h 520"/>
                <a:gd name="T16" fmla="*/ 96 w 150"/>
                <a:gd name="T17" fmla="*/ 392 h 520"/>
                <a:gd name="T18" fmla="*/ 22 w 150"/>
                <a:gd name="T19" fmla="*/ 392 h 520"/>
                <a:gd name="T20" fmla="*/ 22 w 150"/>
                <a:gd name="T21" fmla="*/ 296 h 520"/>
                <a:gd name="T22" fmla="*/ 22 w 150"/>
                <a:gd name="T23" fmla="*/ 220 h 520"/>
                <a:gd name="T24" fmla="*/ 96 w 150"/>
                <a:gd name="T25" fmla="*/ 220 h 520"/>
                <a:gd name="T26" fmla="*/ 96 w 150"/>
                <a:gd name="T27" fmla="*/ 296 h 520"/>
                <a:gd name="T28" fmla="*/ 22 w 150"/>
                <a:gd name="T29" fmla="*/ 296 h 520"/>
                <a:gd name="T30" fmla="*/ 22 w 150"/>
                <a:gd name="T31" fmla="*/ 201 h 520"/>
                <a:gd name="T32" fmla="*/ 22 w 150"/>
                <a:gd name="T33" fmla="*/ 128 h 520"/>
                <a:gd name="T34" fmla="*/ 96 w 150"/>
                <a:gd name="T35" fmla="*/ 128 h 520"/>
                <a:gd name="T36" fmla="*/ 96 w 150"/>
                <a:gd name="T37" fmla="*/ 201 h 520"/>
                <a:gd name="T38" fmla="*/ 22 w 150"/>
                <a:gd name="T39" fmla="*/ 201 h 520"/>
                <a:gd name="T40" fmla="*/ 22 w 150"/>
                <a:gd name="T41" fmla="*/ 106 h 520"/>
                <a:gd name="T42" fmla="*/ 22 w 150"/>
                <a:gd name="T43" fmla="*/ 32 h 520"/>
                <a:gd name="T44" fmla="*/ 96 w 150"/>
                <a:gd name="T45" fmla="*/ 32 h 520"/>
                <a:gd name="T46" fmla="*/ 96 w 150"/>
                <a:gd name="T47" fmla="*/ 106 h 520"/>
                <a:gd name="T48" fmla="*/ 22 w 150"/>
                <a:gd name="T49" fmla="*/ 106 h 520"/>
                <a:gd name="T50" fmla="*/ 150 w 150"/>
                <a:gd name="T51" fmla="*/ 0 h 520"/>
                <a:gd name="T52" fmla="*/ 0 w 150"/>
                <a:gd name="T53" fmla="*/ 0 h 520"/>
                <a:gd name="T54" fmla="*/ 0 w 150"/>
                <a:gd name="T55" fmla="*/ 520 h 520"/>
                <a:gd name="T56" fmla="*/ 150 w 150"/>
                <a:gd name="T57" fmla="*/ 520 h 520"/>
                <a:gd name="T58" fmla="*/ 150 w 150"/>
                <a:gd name="T59" fmla="*/ 487 h 520"/>
                <a:gd name="T60" fmla="*/ 112 w 150"/>
                <a:gd name="T61" fmla="*/ 487 h 520"/>
                <a:gd name="T62" fmla="*/ 112 w 150"/>
                <a:gd name="T63" fmla="*/ 411 h 520"/>
                <a:gd name="T64" fmla="*/ 150 w 150"/>
                <a:gd name="T65" fmla="*/ 411 h 520"/>
                <a:gd name="T66" fmla="*/ 150 w 150"/>
                <a:gd name="T67" fmla="*/ 392 h 520"/>
                <a:gd name="T68" fmla="*/ 112 w 150"/>
                <a:gd name="T69" fmla="*/ 392 h 520"/>
                <a:gd name="T70" fmla="*/ 112 w 150"/>
                <a:gd name="T71" fmla="*/ 315 h 520"/>
                <a:gd name="T72" fmla="*/ 150 w 150"/>
                <a:gd name="T73" fmla="*/ 315 h 520"/>
                <a:gd name="T74" fmla="*/ 150 w 150"/>
                <a:gd name="T75" fmla="*/ 296 h 520"/>
                <a:gd name="T76" fmla="*/ 112 w 150"/>
                <a:gd name="T77" fmla="*/ 296 h 520"/>
                <a:gd name="T78" fmla="*/ 112 w 150"/>
                <a:gd name="T79" fmla="*/ 220 h 520"/>
                <a:gd name="T80" fmla="*/ 150 w 150"/>
                <a:gd name="T81" fmla="*/ 220 h 520"/>
                <a:gd name="T82" fmla="*/ 150 w 150"/>
                <a:gd name="T83" fmla="*/ 201 h 520"/>
                <a:gd name="T84" fmla="*/ 112 w 150"/>
                <a:gd name="T85" fmla="*/ 201 h 520"/>
                <a:gd name="T86" fmla="*/ 112 w 150"/>
                <a:gd name="T87" fmla="*/ 128 h 520"/>
                <a:gd name="T88" fmla="*/ 150 w 150"/>
                <a:gd name="T89" fmla="*/ 128 h 520"/>
                <a:gd name="T90" fmla="*/ 150 w 150"/>
                <a:gd name="T91" fmla="*/ 106 h 520"/>
                <a:gd name="T92" fmla="*/ 112 w 150"/>
                <a:gd name="T93" fmla="*/ 106 h 520"/>
                <a:gd name="T94" fmla="*/ 112 w 150"/>
                <a:gd name="T95" fmla="*/ 32 h 520"/>
                <a:gd name="T96" fmla="*/ 150 w 150"/>
                <a:gd name="T97" fmla="*/ 32 h 520"/>
                <a:gd name="T98" fmla="*/ 150 w 150"/>
                <a:gd name="T99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520">
                  <a:moveTo>
                    <a:pt x="22" y="487"/>
                  </a:moveTo>
                  <a:lnTo>
                    <a:pt x="22" y="411"/>
                  </a:lnTo>
                  <a:lnTo>
                    <a:pt x="96" y="411"/>
                  </a:lnTo>
                  <a:lnTo>
                    <a:pt x="96" y="487"/>
                  </a:lnTo>
                  <a:lnTo>
                    <a:pt x="22" y="487"/>
                  </a:lnTo>
                  <a:moveTo>
                    <a:pt x="22" y="392"/>
                  </a:moveTo>
                  <a:lnTo>
                    <a:pt x="22" y="315"/>
                  </a:lnTo>
                  <a:lnTo>
                    <a:pt x="96" y="315"/>
                  </a:lnTo>
                  <a:lnTo>
                    <a:pt x="96" y="392"/>
                  </a:lnTo>
                  <a:lnTo>
                    <a:pt x="22" y="392"/>
                  </a:lnTo>
                  <a:moveTo>
                    <a:pt x="22" y="296"/>
                  </a:moveTo>
                  <a:lnTo>
                    <a:pt x="22" y="220"/>
                  </a:lnTo>
                  <a:lnTo>
                    <a:pt x="96" y="220"/>
                  </a:lnTo>
                  <a:lnTo>
                    <a:pt x="96" y="296"/>
                  </a:lnTo>
                  <a:lnTo>
                    <a:pt x="22" y="296"/>
                  </a:lnTo>
                  <a:moveTo>
                    <a:pt x="22" y="201"/>
                  </a:moveTo>
                  <a:lnTo>
                    <a:pt x="22" y="128"/>
                  </a:lnTo>
                  <a:lnTo>
                    <a:pt x="96" y="128"/>
                  </a:lnTo>
                  <a:lnTo>
                    <a:pt x="96" y="201"/>
                  </a:lnTo>
                  <a:lnTo>
                    <a:pt x="22" y="201"/>
                  </a:lnTo>
                  <a:moveTo>
                    <a:pt x="22" y="106"/>
                  </a:moveTo>
                  <a:lnTo>
                    <a:pt x="22" y="32"/>
                  </a:lnTo>
                  <a:lnTo>
                    <a:pt x="96" y="32"/>
                  </a:lnTo>
                  <a:lnTo>
                    <a:pt x="96" y="106"/>
                  </a:lnTo>
                  <a:lnTo>
                    <a:pt x="22" y="106"/>
                  </a:lnTo>
                  <a:moveTo>
                    <a:pt x="150" y="0"/>
                  </a:moveTo>
                  <a:lnTo>
                    <a:pt x="0" y="0"/>
                  </a:lnTo>
                  <a:lnTo>
                    <a:pt x="0" y="520"/>
                  </a:lnTo>
                  <a:lnTo>
                    <a:pt x="150" y="520"/>
                  </a:lnTo>
                  <a:lnTo>
                    <a:pt x="150" y="487"/>
                  </a:lnTo>
                  <a:lnTo>
                    <a:pt x="112" y="487"/>
                  </a:lnTo>
                  <a:lnTo>
                    <a:pt x="112" y="411"/>
                  </a:lnTo>
                  <a:lnTo>
                    <a:pt x="150" y="411"/>
                  </a:lnTo>
                  <a:lnTo>
                    <a:pt x="150" y="392"/>
                  </a:lnTo>
                  <a:lnTo>
                    <a:pt x="112" y="392"/>
                  </a:lnTo>
                  <a:lnTo>
                    <a:pt x="112" y="315"/>
                  </a:lnTo>
                  <a:lnTo>
                    <a:pt x="150" y="315"/>
                  </a:lnTo>
                  <a:lnTo>
                    <a:pt x="150" y="296"/>
                  </a:lnTo>
                  <a:lnTo>
                    <a:pt x="112" y="296"/>
                  </a:lnTo>
                  <a:lnTo>
                    <a:pt x="112" y="220"/>
                  </a:lnTo>
                  <a:lnTo>
                    <a:pt x="150" y="220"/>
                  </a:lnTo>
                  <a:lnTo>
                    <a:pt x="150" y="201"/>
                  </a:lnTo>
                  <a:lnTo>
                    <a:pt x="112" y="201"/>
                  </a:lnTo>
                  <a:lnTo>
                    <a:pt x="112" y="128"/>
                  </a:lnTo>
                  <a:lnTo>
                    <a:pt x="150" y="128"/>
                  </a:lnTo>
                  <a:lnTo>
                    <a:pt x="150" y="106"/>
                  </a:lnTo>
                  <a:lnTo>
                    <a:pt x="112" y="106"/>
                  </a:lnTo>
                  <a:lnTo>
                    <a:pt x="112" y="32"/>
                  </a:lnTo>
                  <a:lnTo>
                    <a:pt x="150" y="32"/>
                  </a:lnTo>
                  <a:lnTo>
                    <a:pt x="1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0" name="Rectangle 491"/>
            <p:cNvSpPr>
              <a:spLocks noChangeArrowheads="1"/>
            </p:cNvSpPr>
            <p:nvPr/>
          </p:nvSpPr>
          <p:spPr bwMode="auto">
            <a:xfrm>
              <a:off x="8012766" y="5283435"/>
              <a:ext cx="55644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1" name="Rectangle 492"/>
            <p:cNvSpPr>
              <a:spLocks noChangeArrowheads="1"/>
            </p:cNvSpPr>
            <p:nvPr/>
          </p:nvSpPr>
          <p:spPr bwMode="auto">
            <a:xfrm>
              <a:off x="8012766" y="5283435"/>
              <a:ext cx="55644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2" name="Rectangle 493"/>
            <p:cNvSpPr>
              <a:spLocks noChangeArrowheads="1"/>
            </p:cNvSpPr>
            <p:nvPr/>
          </p:nvSpPr>
          <p:spPr bwMode="auto">
            <a:xfrm>
              <a:off x="7880976" y="5283435"/>
              <a:ext cx="108360" cy="108360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3" name="Rectangle 494"/>
            <p:cNvSpPr>
              <a:spLocks noChangeArrowheads="1"/>
            </p:cNvSpPr>
            <p:nvPr/>
          </p:nvSpPr>
          <p:spPr bwMode="auto">
            <a:xfrm>
              <a:off x="7880976" y="5283435"/>
              <a:ext cx="108360" cy="1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4" name="Rectangle 495"/>
            <p:cNvSpPr>
              <a:spLocks noChangeArrowheads="1"/>
            </p:cNvSpPr>
            <p:nvPr/>
          </p:nvSpPr>
          <p:spPr bwMode="auto">
            <a:xfrm>
              <a:off x="8012766" y="5424010"/>
              <a:ext cx="55644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5" name="Rectangle 496"/>
            <p:cNvSpPr>
              <a:spLocks noChangeArrowheads="1"/>
            </p:cNvSpPr>
            <p:nvPr/>
          </p:nvSpPr>
          <p:spPr bwMode="auto">
            <a:xfrm>
              <a:off x="8012766" y="5424010"/>
              <a:ext cx="55644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6" name="Rectangle 497"/>
            <p:cNvSpPr>
              <a:spLocks noChangeArrowheads="1"/>
            </p:cNvSpPr>
            <p:nvPr/>
          </p:nvSpPr>
          <p:spPr bwMode="auto">
            <a:xfrm>
              <a:off x="7880976" y="5424010"/>
              <a:ext cx="108360" cy="106896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7" name="Rectangle 498"/>
            <p:cNvSpPr>
              <a:spLocks noChangeArrowheads="1"/>
            </p:cNvSpPr>
            <p:nvPr/>
          </p:nvSpPr>
          <p:spPr bwMode="auto">
            <a:xfrm>
              <a:off x="7880976" y="5424010"/>
              <a:ext cx="108360" cy="10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8" name="Rectangle 499"/>
            <p:cNvSpPr>
              <a:spLocks noChangeArrowheads="1"/>
            </p:cNvSpPr>
            <p:nvPr/>
          </p:nvSpPr>
          <p:spPr bwMode="auto">
            <a:xfrm>
              <a:off x="8012766" y="5558728"/>
              <a:ext cx="55644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9" name="Rectangle 500"/>
            <p:cNvSpPr>
              <a:spLocks noChangeArrowheads="1"/>
            </p:cNvSpPr>
            <p:nvPr/>
          </p:nvSpPr>
          <p:spPr bwMode="auto">
            <a:xfrm>
              <a:off x="8012766" y="5558728"/>
              <a:ext cx="55644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0" name="Rectangle 501"/>
            <p:cNvSpPr>
              <a:spLocks noChangeArrowheads="1"/>
            </p:cNvSpPr>
            <p:nvPr/>
          </p:nvSpPr>
          <p:spPr bwMode="auto">
            <a:xfrm>
              <a:off x="7880976" y="5558728"/>
              <a:ext cx="108360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1" name="Rectangle 502"/>
            <p:cNvSpPr>
              <a:spLocks noChangeArrowheads="1"/>
            </p:cNvSpPr>
            <p:nvPr/>
          </p:nvSpPr>
          <p:spPr bwMode="auto">
            <a:xfrm>
              <a:off x="7880976" y="5558728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2" name="Rectangle 503"/>
            <p:cNvSpPr>
              <a:spLocks noChangeArrowheads="1"/>
            </p:cNvSpPr>
            <p:nvPr/>
          </p:nvSpPr>
          <p:spPr bwMode="auto">
            <a:xfrm>
              <a:off x="8012766" y="5697839"/>
              <a:ext cx="55644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3" name="Rectangle 504"/>
            <p:cNvSpPr>
              <a:spLocks noChangeArrowheads="1"/>
            </p:cNvSpPr>
            <p:nvPr/>
          </p:nvSpPr>
          <p:spPr bwMode="auto">
            <a:xfrm>
              <a:off x="8012766" y="5697839"/>
              <a:ext cx="55644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4" name="Rectangle 505"/>
            <p:cNvSpPr>
              <a:spLocks noChangeArrowheads="1"/>
            </p:cNvSpPr>
            <p:nvPr/>
          </p:nvSpPr>
          <p:spPr bwMode="auto">
            <a:xfrm>
              <a:off x="7880976" y="5697839"/>
              <a:ext cx="108360" cy="112753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5" name="Rectangle 506"/>
            <p:cNvSpPr>
              <a:spLocks noChangeArrowheads="1"/>
            </p:cNvSpPr>
            <p:nvPr/>
          </p:nvSpPr>
          <p:spPr bwMode="auto">
            <a:xfrm>
              <a:off x="7880976" y="5697839"/>
              <a:ext cx="108360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6" name="Rectangle 507"/>
            <p:cNvSpPr>
              <a:spLocks noChangeArrowheads="1"/>
            </p:cNvSpPr>
            <p:nvPr/>
          </p:nvSpPr>
          <p:spPr bwMode="auto">
            <a:xfrm>
              <a:off x="8012766" y="5838414"/>
              <a:ext cx="55644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7" name="Rectangle 508"/>
            <p:cNvSpPr>
              <a:spLocks noChangeArrowheads="1"/>
            </p:cNvSpPr>
            <p:nvPr/>
          </p:nvSpPr>
          <p:spPr bwMode="auto">
            <a:xfrm>
              <a:off x="8012766" y="5838414"/>
              <a:ext cx="55644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8" name="Rectangle 509"/>
            <p:cNvSpPr>
              <a:spLocks noChangeArrowheads="1"/>
            </p:cNvSpPr>
            <p:nvPr/>
          </p:nvSpPr>
          <p:spPr bwMode="auto">
            <a:xfrm>
              <a:off x="7880976" y="5838414"/>
              <a:ext cx="108360" cy="111289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9" name="Rectangle 510"/>
            <p:cNvSpPr>
              <a:spLocks noChangeArrowheads="1"/>
            </p:cNvSpPr>
            <p:nvPr/>
          </p:nvSpPr>
          <p:spPr bwMode="auto">
            <a:xfrm>
              <a:off x="7880976" y="5838414"/>
              <a:ext cx="108360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0" name="Rectangle 511"/>
            <p:cNvSpPr>
              <a:spLocks noChangeArrowheads="1"/>
            </p:cNvSpPr>
            <p:nvPr/>
          </p:nvSpPr>
          <p:spPr bwMode="auto">
            <a:xfrm>
              <a:off x="7892691" y="5195576"/>
              <a:ext cx="175719" cy="41001"/>
            </a:xfrm>
            <a:prstGeom prst="rect">
              <a:avLst/>
            </a:prstGeom>
            <a:solidFill>
              <a:srgbClr val="A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1" name="Rectangle 512"/>
            <p:cNvSpPr>
              <a:spLocks noChangeArrowheads="1"/>
            </p:cNvSpPr>
            <p:nvPr/>
          </p:nvSpPr>
          <p:spPr bwMode="auto">
            <a:xfrm>
              <a:off x="7892691" y="5195576"/>
              <a:ext cx="175719" cy="4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2" name="Freeform 513"/>
            <p:cNvSpPr>
              <a:spLocks/>
            </p:cNvSpPr>
            <p:nvPr/>
          </p:nvSpPr>
          <p:spPr bwMode="auto">
            <a:xfrm>
              <a:off x="7848761" y="5176540"/>
              <a:ext cx="219648" cy="19036"/>
            </a:xfrm>
            <a:custGeom>
              <a:avLst/>
              <a:gdLst>
                <a:gd name="T0" fmla="*/ 150 w 150"/>
                <a:gd name="T1" fmla="*/ 0 h 13"/>
                <a:gd name="T2" fmla="*/ 0 w 150"/>
                <a:gd name="T3" fmla="*/ 0 h 13"/>
                <a:gd name="T4" fmla="*/ 0 w 150"/>
                <a:gd name="T5" fmla="*/ 13 h 13"/>
                <a:gd name="T6" fmla="*/ 30 w 150"/>
                <a:gd name="T7" fmla="*/ 13 h 13"/>
                <a:gd name="T8" fmla="*/ 150 w 150"/>
                <a:gd name="T9" fmla="*/ 13 h 13"/>
                <a:gd name="T10" fmla="*/ 150 w 15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">
                  <a:moveTo>
                    <a:pt x="15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150" y="1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3" name="Freeform 514"/>
            <p:cNvSpPr>
              <a:spLocks/>
            </p:cNvSpPr>
            <p:nvPr/>
          </p:nvSpPr>
          <p:spPr bwMode="auto">
            <a:xfrm>
              <a:off x="7848761" y="5176540"/>
              <a:ext cx="219648" cy="19036"/>
            </a:xfrm>
            <a:custGeom>
              <a:avLst/>
              <a:gdLst>
                <a:gd name="T0" fmla="*/ 150 w 150"/>
                <a:gd name="T1" fmla="*/ 0 h 13"/>
                <a:gd name="T2" fmla="*/ 0 w 150"/>
                <a:gd name="T3" fmla="*/ 0 h 13"/>
                <a:gd name="T4" fmla="*/ 0 w 150"/>
                <a:gd name="T5" fmla="*/ 13 h 13"/>
                <a:gd name="T6" fmla="*/ 30 w 150"/>
                <a:gd name="T7" fmla="*/ 13 h 13"/>
                <a:gd name="T8" fmla="*/ 150 w 150"/>
                <a:gd name="T9" fmla="*/ 13 h 13"/>
                <a:gd name="T10" fmla="*/ 150 w 15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">
                  <a:moveTo>
                    <a:pt x="15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150" y="13"/>
                  </a:lnTo>
                  <a:lnTo>
                    <a:pt x="1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4" name="Freeform 515"/>
            <p:cNvSpPr>
              <a:spLocks/>
            </p:cNvSpPr>
            <p:nvPr/>
          </p:nvSpPr>
          <p:spPr bwMode="auto">
            <a:xfrm>
              <a:off x="10742263" y="5901379"/>
              <a:ext cx="174254" cy="143504"/>
            </a:xfrm>
            <a:custGeom>
              <a:avLst/>
              <a:gdLst>
                <a:gd name="T0" fmla="*/ 37 w 44"/>
                <a:gd name="T1" fmla="*/ 15 h 36"/>
                <a:gd name="T2" fmla="*/ 37 w 44"/>
                <a:gd name="T3" fmla="*/ 13 h 36"/>
                <a:gd name="T4" fmla="*/ 23 w 44"/>
                <a:gd name="T5" fmla="*/ 0 h 36"/>
                <a:gd name="T6" fmla="*/ 11 w 44"/>
                <a:gd name="T7" fmla="*/ 9 h 36"/>
                <a:gd name="T8" fmla="*/ 0 w 44"/>
                <a:gd name="T9" fmla="*/ 22 h 36"/>
                <a:gd name="T10" fmla="*/ 13 w 44"/>
                <a:gd name="T11" fmla="*/ 36 h 36"/>
                <a:gd name="T12" fmla="*/ 24 w 44"/>
                <a:gd name="T13" fmla="*/ 30 h 36"/>
                <a:gd name="T14" fmla="*/ 33 w 44"/>
                <a:gd name="T15" fmla="*/ 36 h 36"/>
                <a:gd name="T16" fmla="*/ 44 w 44"/>
                <a:gd name="T17" fmla="*/ 25 h 36"/>
                <a:gd name="T18" fmla="*/ 37 w 44"/>
                <a:gd name="T1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6">
                  <a:moveTo>
                    <a:pt x="37" y="15"/>
                  </a:moveTo>
                  <a:cubicBezTo>
                    <a:pt x="37" y="14"/>
                    <a:pt x="37" y="13"/>
                    <a:pt x="37" y="13"/>
                  </a:cubicBezTo>
                  <a:cubicBezTo>
                    <a:pt x="37" y="5"/>
                    <a:pt x="31" y="0"/>
                    <a:pt x="23" y="0"/>
                  </a:cubicBezTo>
                  <a:cubicBezTo>
                    <a:pt x="17" y="0"/>
                    <a:pt x="12" y="4"/>
                    <a:pt x="11" y="9"/>
                  </a:cubicBezTo>
                  <a:cubicBezTo>
                    <a:pt x="4" y="10"/>
                    <a:pt x="0" y="16"/>
                    <a:pt x="0" y="22"/>
                  </a:cubicBezTo>
                  <a:cubicBezTo>
                    <a:pt x="0" y="30"/>
                    <a:pt x="6" y="36"/>
                    <a:pt x="13" y="36"/>
                  </a:cubicBezTo>
                  <a:cubicBezTo>
                    <a:pt x="17" y="36"/>
                    <a:pt x="21" y="34"/>
                    <a:pt x="24" y="30"/>
                  </a:cubicBezTo>
                  <a:cubicBezTo>
                    <a:pt x="25" y="33"/>
                    <a:pt x="29" y="36"/>
                    <a:pt x="33" y="36"/>
                  </a:cubicBezTo>
                  <a:cubicBezTo>
                    <a:pt x="39" y="36"/>
                    <a:pt x="44" y="31"/>
                    <a:pt x="44" y="25"/>
                  </a:cubicBezTo>
                  <a:cubicBezTo>
                    <a:pt x="44" y="20"/>
                    <a:pt x="41" y="16"/>
                    <a:pt x="37" y="15"/>
                  </a:cubicBezTo>
                </a:path>
              </a:pathLst>
            </a:cu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5" name="Freeform 516"/>
            <p:cNvSpPr>
              <a:spLocks/>
            </p:cNvSpPr>
            <p:nvPr/>
          </p:nvSpPr>
          <p:spPr bwMode="auto">
            <a:xfrm>
              <a:off x="10816944" y="6005346"/>
              <a:ext cx="27822" cy="39537"/>
            </a:xfrm>
            <a:custGeom>
              <a:avLst/>
              <a:gdLst>
                <a:gd name="T0" fmla="*/ 5 w 7"/>
                <a:gd name="T1" fmla="*/ 9 h 10"/>
                <a:gd name="T2" fmla="*/ 7 w 7"/>
                <a:gd name="T3" fmla="*/ 4 h 10"/>
                <a:gd name="T4" fmla="*/ 6 w 7"/>
                <a:gd name="T5" fmla="*/ 2 h 10"/>
                <a:gd name="T6" fmla="*/ 5 w 7"/>
                <a:gd name="T7" fmla="*/ 5 h 10"/>
                <a:gd name="T8" fmla="*/ 5 w 7"/>
                <a:gd name="T9" fmla="*/ 0 h 10"/>
                <a:gd name="T10" fmla="*/ 4 w 7"/>
                <a:gd name="T11" fmla="*/ 0 h 10"/>
                <a:gd name="T12" fmla="*/ 3 w 7"/>
                <a:gd name="T13" fmla="*/ 0 h 10"/>
                <a:gd name="T14" fmla="*/ 3 w 7"/>
                <a:gd name="T15" fmla="*/ 7 h 10"/>
                <a:gd name="T16" fmla="*/ 1 w 7"/>
                <a:gd name="T17" fmla="*/ 4 h 10"/>
                <a:gd name="T18" fmla="*/ 0 w 7"/>
                <a:gd name="T19" fmla="*/ 5 h 10"/>
                <a:gd name="T20" fmla="*/ 3 w 7"/>
                <a:gd name="T21" fmla="*/ 10 h 10"/>
                <a:gd name="T22" fmla="*/ 4 w 7"/>
                <a:gd name="T23" fmla="*/ 10 h 10"/>
                <a:gd name="T24" fmla="*/ 4 w 7"/>
                <a:gd name="T25" fmla="*/ 10 h 10"/>
                <a:gd name="T26" fmla="*/ 5 w 7"/>
                <a:gd name="T27" fmla="*/ 10 h 10"/>
                <a:gd name="T28" fmla="*/ 5 w 7"/>
                <a:gd name="T29" fmla="*/ 10 h 10"/>
                <a:gd name="T30" fmla="*/ 5 w 7"/>
                <a:gd name="T31" fmla="*/ 10 h 10"/>
                <a:gd name="T32" fmla="*/ 5 w 7"/>
                <a:gd name="T33" fmla="*/ 9 h 10"/>
                <a:gd name="T34" fmla="*/ 5 w 7"/>
                <a:gd name="T35" fmla="*/ 9 h 10"/>
                <a:gd name="T36" fmla="*/ 5 w 7"/>
                <a:gd name="T3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10">
                  <a:moveTo>
                    <a:pt x="5" y="9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6" name="Freeform 517"/>
            <p:cNvSpPr>
              <a:spLocks noEditPoints="1"/>
            </p:cNvSpPr>
            <p:nvPr/>
          </p:nvSpPr>
          <p:spPr bwMode="auto">
            <a:xfrm>
              <a:off x="10833051" y="6044883"/>
              <a:ext cx="41001" cy="0"/>
            </a:xfrm>
            <a:custGeom>
              <a:avLst/>
              <a:gdLst>
                <a:gd name="T0" fmla="*/ 1 w 10"/>
                <a:gd name="T1" fmla="*/ 0 w 10"/>
                <a:gd name="T2" fmla="*/ 0 w 10"/>
                <a:gd name="T3" fmla="*/ 1 w 10"/>
                <a:gd name="T4" fmla="*/ 10 w 10"/>
                <a:gd name="T5" fmla="*/ 10 w 10"/>
                <a:gd name="T6" fmla="*/ 10 w 10"/>
                <a:gd name="T7" fmla="*/ 10 w 10"/>
                <a:gd name="T8" fmla="*/ 10 w 10"/>
                <a:gd name="T9" fmla="*/ 10 w 10"/>
                <a:gd name="T10" fmla="*/ 10 w 10"/>
                <a:gd name="T11" fmla="*/ 10 w 10"/>
                <a:gd name="T12" fmla="*/ 10 w 10"/>
                <a:gd name="T13" fmla="*/ 10 w 10"/>
                <a:gd name="T14" fmla="*/ 10 w 10"/>
                <a:gd name="T15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1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7" name="Freeform 518"/>
            <p:cNvSpPr>
              <a:spLocks/>
            </p:cNvSpPr>
            <p:nvPr/>
          </p:nvSpPr>
          <p:spPr bwMode="auto">
            <a:xfrm>
              <a:off x="10833051" y="5901379"/>
              <a:ext cx="83466" cy="143504"/>
            </a:xfrm>
            <a:custGeom>
              <a:avLst/>
              <a:gdLst>
                <a:gd name="T0" fmla="*/ 0 w 21"/>
                <a:gd name="T1" fmla="*/ 0 h 36"/>
                <a:gd name="T2" fmla="*/ 0 w 21"/>
                <a:gd name="T3" fmla="*/ 0 h 36"/>
                <a:gd name="T4" fmla="*/ 0 w 21"/>
                <a:gd name="T5" fmla="*/ 0 h 36"/>
                <a:gd name="T6" fmla="*/ 0 w 21"/>
                <a:gd name="T7" fmla="*/ 26 h 36"/>
                <a:gd name="T8" fmla="*/ 0 w 21"/>
                <a:gd name="T9" fmla="*/ 26 h 36"/>
                <a:gd name="T10" fmla="*/ 0 w 21"/>
                <a:gd name="T11" fmla="*/ 26 h 36"/>
                <a:gd name="T12" fmla="*/ 1 w 21"/>
                <a:gd name="T13" fmla="*/ 26 h 36"/>
                <a:gd name="T14" fmla="*/ 1 w 21"/>
                <a:gd name="T15" fmla="*/ 31 h 36"/>
                <a:gd name="T16" fmla="*/ 2 w 21"/>
                <a:gd name="T17" fmla="*/ 28 h 36"/>
                <a:gd name="T18" fmla="*/ 3 w 21"/>
                <a:gd name="T19" fmla="*/ 30 h 36"/>
                <a:gd name="T20" fmla="*/ 2 w 21"/>
                <a:gd name="T21" fmla="*/ 32 h 36"/>
                <a:gd name="T22" fmla="*/ 10 w 21"/>
                <a:gd name="T23" fmla="*/ 36 h 36"/>
                <a:gd name="T24" fmla="*/ 10 w 21"/>
                <a:gd name="T25" fmla="*/ 36 h 36"/>
                <a:gd name="T26" fmla="*/ 10 w 21"/>
                <a:gd name="T27" fmla="*/ 36 h 36"/>
                <a:gd name="T28" fmla="*/ 10 w 21"/>
                <a:gd name="T29" fmla="*/ 36 h 36"/>
                <a:gd name="T30" fmla="*/ 10 w 21"/>
                <a:gd name="T31" fmla="*/ 36 h 36"/>
                <a:gd name="T32" fmla="*/ 10 w 21"/>
                <a:gd name="T33" fmla="*/ 36 h 36"/>
                <a:gd name="T34" fmla="*/ 10 w 21"/>
                <a:gd name="T35" fmla="*/ 36 h 36"/>
                <a:gd name="T36" fmla="*/ 10 w 21"/>
                <a:gd name="T37" fmla="*/ 36 h 36"/>
                <a:gd name="T38" fmla="*/ 10 w 21"/>
                <a:gd name="T39" fmla="*/ 36 h 36"/>
                <a:gd name="T40" fmla="*/ 21 w 21"/>
                <a:gd name="T41" fmla="*/ 25 h 36"/>
                <a:gd name="T42" fmla="*/ 14 w 21"/>
                <a:gd name="T43" fmla="*/ 15 h 36"/>
                <a:gd name="T44" fmla="*/ 14 w 21"/>
                <a:gd name="T45" fmla="*/ 15 h 36"/>
                <a:gd name="T46" fmla="*/ 14 w 21"/>
                <a:gd name="T47" fmla="*/ 15 h 36"/>
                <a:gd name="T48" fmla="*/ 14 w 21"/>
                <a:gd name="T49" fmla="*/ 13 h 36"/>
                <a:gd name="T50" fmla="*/ 0 w 21"/>
                <a:gd name="T5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3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29"/>
                    <a:pt x="3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4"/>
                    <a:pt x="7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6" y="36"/>
                    <a:pt x="21" y="31"/>
                    <a:pt x="21" y="25"/>
                  </a:cubicBezTo>
                  <a:cubicBezTo>
                    <a:pt x="21" y="20"/>
                    <a:pt x="18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5"/>
                    <a:pt x="8" y="0"/>
                    <a:pt x="0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8" name="Freeform 519"/>
            <p:cNvSpPr>
              <a:spLocks/>
            </p:cNvSpPr>
            <p:nvPr/>
          </p:nvSpPr>
          <p:spPr bwMode="auto">
            <a:xfrm>
              <a:off x="10833051" y="6005346"/>
              <a:ext cx="11715" cy="39537"/>
            </a:xfrm>
            <a:custGeom>
              <a:avLst/>
              <a:gdLst>
                <a:gd name="T0" fmla="*/ 1 w 3"/>
                <a:gd name="T1" fmla="*/ 0 h 10"/>
                <a:gd name="T2" fmla="*/ 0 w 3"/>
                <a:gd name="T3" fmla="*/ 0 h 10"/>
                <a:gd name="T4" fmla="*/ 0 w 3"/>
                <a:gd name="T5" fmla="*/ 0 h 10"/>
                <a:gd name="T6" fmla="*/ 0 w 3"/>
                <a:gd name="T7" fmla="*/ 5 h 10"/>
                <a:gd name="T8" fmla="*/ 0 w 3"/>
                <a:gd name="T9" fmla="*/ 10 h 10"/>
                <a:gd name="T10" fmla="*/ 1 w 3"/>
                <a:gd name="T11" fmla="*/ 10 h 10"/>
                <a:gd name="T12" fmla="*/ 1 w 3"/>
                <a:gd name="T13" fmla="*/ 10 h 10"/>
                <a:gd name="T14" fmla="*/ 1 w 3"/>
                <a:gd name="T15" fmla="*/ 10 h 10"/>
                <a:gd name="T16" fmla="*/ 1 w 3"/>
                <a:gd name="T17" fmla="*/ 9 h 10"/>
                <a:gd name="T18" fmla="*/ 1 w 3"/>
                <a:gd name="T19" fmla="*/ 9 h 10"/>
                <a:gd name="T20" fmla="*/ 1 w 3"/>
                <a:gd name="T21" fmla="*/ 9 h 10"/>
                <a:gd name="T22" fmla="*/ 2 w 3"/>
                <a:gd name="T23" fmla="*/ 6 h 10"/>
                <a:gd name="T24" fmla="*/ 2 w 3"/>
                <a:gd name="T25" fmla="*/ 6 h 10"/>
                <a:gd name="T26" fmla="*/ 3 w 3"/>
                <a:gd name="T27" fmla="*/ 4 h 10"/>
                <a:gd name="T28" fmla="*/ 2 w 3"/>
                <a:gd name="T29" fmla="*/ 2 h 10"/>
                <a:gd name="T30" fmla="*/ 1 w 3"/>
                <a:gd name="T31" fmla="*/ 5 h 10"/>
                <a:gd name="T32" fmla="*/ 1 w 3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1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9" name="Freeform 520"/>
            <p:cNvSpPr>
              <a:spLocks/>
            </p:cNvSpPr>
            <p:nvPr/>
          </p:nvSpPr>
          <p:spPr bwMode="auto">
            <a:xfrm>
              <a:off x="8785928" y="5889665"/>
              <a:ext cx="174254" cy="143504"/>
            </a:xfrm>
            <a:custGeom>
              <a:avLst/>
              <a:gdLst>
                <a:gd name="T0" fmla="*/ 7 w 44"/>
                <a:gd name="T1" fmla="*/ 15 h 36"/>
                <a:gd name="T2" fmla="*/ 7 w 44"/>
                <a:gd name="T3" fmla="*/ 14 h 36"/>
                <a:gd name="T4" fmla="*/ 21 w 44"/>
                <a:gd name="T5" fmla="*/ 0 h 36"/>
                <a:gd name="T6" fmla="*/ 33 w 44"/>
                <a:gd name="T7" fmla="*/ 10 h 36"/>
                <a:gd name="T8" fmla="*/ 44 w 44"/>
                <a:gd name="T9" fmla="*/ 23 h 36"/>
                <a:gd name="T10" fmla="*/ 31 w 44"/>
                <a:gd name="T11" fmla="*/ 36 h 36"/>
                <a:gd name="T12" fmla="*/ 20 w 44"/>
                <a:gd name="T13" fmla="*/ 31 h 36"/>
                <a:gd name="T14" fmla="*/ 11 w 44"/>
                <a:gd name="T15" fmla="*/ 36 h 36"/>
                <a:gd name="T16" fmla="*/ 0 w 44"/>
                <a:gd name="T17" fmla="*/ 26 h 36"/>
                <a:gd name="T18" fmla="*/ 7 w 44"/>
                <a:gd name="T1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6">
                  <a:moveTo>
                    <a:pt x="7" y="15"/>
                  </a:moveTo>
                  <a:cubicBezTo>
                    <a:pt x="7" y="15"/>
                    <a:pt x="7" y="14"/>
                    <a:pt x="7" y="14"/>
                  </a:cubicBezTo>
                  <a:cubicBezTo>
                    <a:pt x="7" y="6"/>
                    <a:pt x="13" y="0"/>
                    <a:pt x="21" y="0"/>
                  </a:cubicBezTo>
                  <a:cubicBezTo>
                    <a:pt x="27" y="0"/>
                    <a:pt x="32" y="4"/>
                    <a:pt x="33" y="10"/>
                  </a:cubicBezTo>
                  <a:cubicBezTo>
                    <a:pt x="40" y="11"/>
                    <a:pt x="44" y="16"/>
                    <a:pt x="44" y="23"/>
                  </a:cubicBezTo>
                  <a:cubicBezTo>
                    <a:pt x="44" y="30"/>
                    <a:pt x="38" y="36"/>
                    <a:pt x="31" y="36"/>
                  </a:cubicBezTo>
                  <a:cubicBezTo>
                    <a:pt x="27" y="36"/>
                    <a:pt x="23" y="34"/>
                    <a:pt x="20" y="31"/>
                  </a:cubicBezTo>
                  <a:cubicBezTo>
                    <a:pt x="19" y="34"/>
                    <a:pt x="15" y="36"/>
                    <a:pt x="11" y="36"/>
                  </a:cubicBezTo>
                  <a:cubicBezTo>
                    <a:pt x="5" y="36"/>
                    <a:pt x="0" y="32"/>
                    <a:pt x="0" y="26"/>
                  </a:cubicBezTo>
                  <a:cubicBezTo>
                    <a:pt x="0" y="21"/>
                    <a:pt x="3" y="17"/>
                    <a:pt x="7" y="15"/>
                  </a:cubicBezTo>
                </a:path>
              </a:pathLst>
            </a:cu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0" name="Freeform 521"/>
            <p:cNvSpPr>
              <a:spLocks/>
            </p:cNvSpPr>
            <p:nvPr/>
          </p:nvSpPr>
          <p:spPr bwMode="auto">
            <a:xfrm>
              <a:off x="8857680" y="5998025"/>
              <a:ext cx="27822" cy="39537"/>
            </a:xfrm>
            <a:custGeom>
              <a:avLst/>
              <a:gdLst>
                <a:gd name="T0" fmla="*/ 2 w 7"/>
                <a:gd name="T1" fmla="*/ 9 h 10"/>
                <a:gd name="T2" fmla="*/ 0 w 7"/>
                <a:gd name="T3" fmla="*/ 4 h 10"/>
                <a:gd name="T4" fmla="*/ 1 w 7"/>
                <a:gd name="T5" fmla="*/ 2 h 10"/>
                <a:gd name="T6" fmla="*/ 2 w 7"/>
                <a:gd name="T7" fmla="*/ 5 h 10"/>
                <a:gd name="T8" fmla="*/ 2 w 7"/>
                <a:gd name="T9" fmla="*/ 0 h 10"/>
                <a:gd name="T10" fmla="*/ 3 w 7"/>
                <a:gd name="T11" fmla="*/ 0 h 10"/>
                <a:gd name="T12" fmla="*/ 4 w 7"/>
                <a:gd name="T13" fmla="*/ 0 h 10"/>
                <a:gd name="T14" fmla="*/ 4 w 7"/>
                <a:gd name="T15" fmla="*/ 6 h 10"/>
                <a:gd name="T16" fmla="*/ 6 w 7"/>
                <a:gd name="T17" fmla="*/ 4 h 10"/>
                <a:gd name="T18" fmla="*/ 7 w 7"/>
                <a:gd name="T19" fmla="*/ 5 h 10"/>
                <a:gd name="T20" fmla="*/ 4 w 7"/>
                <a:gd name="T21" fmla="*/ 9 h 10"/>
                <a:gd name="T22" fmla="*/ 3 w 7"/>
                <a:gd name="T23" fmla="*/ 10 h 10"/>
                <a:gd name="T24" fmla="*/ 3 w 7"/>
                <a:gd name="T25" fmla="*/ 10 h 10"/>
                <a:gd name="T26" fmla="*/ 2 w 7"/>
                <a:gd name="T27" fmla="*/ 10 h 10"/>
                <a:gd name="T28" fmla="*/ 2 w 7"/>
                <a:gd name="T29" fmla="*/ 10 h 10"/>
                <a:gd name="T30" fmla="*/ 2 w 7"/>
                <a:gd name="T31" fmla="*/ 10 h 10"/>
                <a:gd name="T32" fmla="*/ 2 w 7"/>
                <a:gd name="T33" fmla="*/ 9 h 10"/>
                <a:gd name="T34" fmla="*/ 2 w 7"/>
                <a:gd name="T35" fmla="*/ 9 h 10"/>
                <a:gd name="T36" fmla="*/ 2 w 7"/>
                <a:gd name="T3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10">
                  <a:moveTo>
                    <a:pt x="2" y="9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7" y="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1" name="Freeform 522"/>
            <p:cNvSpPr>
              <a:spLocks noEditPoints="1"/>
            </p:cNvSpPr>
            <p:nvPr/>
          </p:nvSpPr>
          <p:spPr bwMode="auto">
            <a:xfrm>
              <a:off x="8829858" y="6021454"/>
              <a:ext cx="39537" cy="16108"/>
            </a:xfrm>
            <a:custGeom>
              <a:avLst/>
              <a:gdLst>
                <a:gd name="T0" fmla="*/ 9 w 10"/>
                <a:gd name="T1" fmla="*/ 4 h 4"/>
                <a:gd name="T2" fmla="*/ 10 w 10"/>
                <a:gd name="T3" fmla="*/ 4 h 4"/>
                <a:gd name="T4" fmla="*/ 10 w 10"/>
                <a:gd name="T5" fmla="*/ 4 h 4"/>
                <a:gd name="T6" fmla="*/ 9 w 10"/>
                <a:gd name="T7" fmla="*/ 4 h 4"/>
                <a:gd name="T8" fmla="*/ 0 w 10"/>
                <a:gd name="T9" fmla="*/ 3 h 4"/>
                <a:gd name="T10" fmla="*/ 0 w 10"/>
                <a:gd name="T11" fmla="*/ 3 h 4"/>
                <a:gd name="T12" fmla="*/ 0 w 10"/>
                <a:gd name="T13" fmla="*/ 3 h 4"/>
                <a:gd name="T14" fmla="*/ 0 w 10"/>
                <a:gd name="T15" fmla="*/ 3 h 4"/>
                <a:gd name="T16" fmla="*/ 0 w 10"/>
                <a:gd name="T17" fmla="*/ 3 h 4"/>
                <a:gd name="T18" fmla="*/ 0 w 10"/>
                <a:gd name="T19" fmla="*/ 3 h 4"/>
                <a:gd name="T20" fmla="*/ 0 w 10"/>
                <a:gd name="T21" fmla="*/ 3 h 4"/>
                <a:gd name="T22" fmla="*/ 0 w 10"/>
                <a:gd name="T23" fmla="*/ 3 h 4"/>
                <a:gd name="T24" fmla="*/ 0 w 10"/>
                <a:gd name="T25" fmla="*/ 3 h 4"/>
                <a:gd name="T26" fmla="*/ 0 w 10"/>
                <a:gd name="T27" fmla="*/ 3 h 4"/>
                <a:gd name="T28" fmla="*/ 0 w 10"/>
                <a:gd name="T29" fmla="*/ 3 h 4"/>
                <a:gd name="T30" fmla="*/ 0 w 10"/>
                <a:gd name="T31" fmla="*/ 3 h 4"/>
                <a:gd name="T32" fmla="*/ 8 w 10"/>
                <a:gd name="T33" fmla="*/ 0 h 4"/>
                <a:gd name="T34" fmla="*/ 8 w 10"/>
                <a:gd name="T35" fmla="*/ 0 h 4"/>
                <a:gd name="T36" fmla="*/ 9 w 10"/>
                <a:gd name="T37" fmla="*/ 3 h 4"/>
                <a:gd name="T38" fmla="*/ 8 w 10"/>
                <a:gd name="T3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4">
                  <a:moveTo>
                    <a:pt x="9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2" name="Freeform 523"/>
            <p:cNvSpPr>
              <a:spLocks/>
            </p:cNvSpPr>
            <p:nvPr/>
          </p:nvSpPr>
          <p:spPr bwMode="auto">
            <a:xfrm>
              <a:off x="8785928" y="5889665"/>
              <a:ext cx="83466" cy="143504"/>
            </a:xfrm>
            <a:custGeom>
              <a:avLst/>
              <a:gdLst>
                <a:gd name="T0" fmla="*/ 21 w 21"/>
                <a:gd name="T1" fmla="*/ 0 h 36"/>
                <a:gd name="T2" fmla="*/ 13 w 21"/>
                <a:gd name="T3" fmla="*/ 3 h 36"/>
                <a:gd name="T4" fmla="*/ 7 w 21"/>
                <a:gd name="T5" fmla="*/ 14 h 36"/>
                <a:gd name="T6" fmla="*/ 7 w 21"/>
                <a:gd name="T7" fmla="*/ 15 h 36"/>
                <a:gd name="T8" fmla="*/ 7 w 21"/>
                <a:gd name="T9" fmla="*/ 15 h 36"/>
                <a:gd name="T10" fmla="*/ 7 w 21"/>
                <a:gd name="T11" fmla="*/ 15 h 36"/>
                <a:gd name="T12" fmla="*/ 0 w 21"/>
                <a:gd name="T13" fmla="*/ 26 h 36"/>
                <a:gd name="T14" fmla="*/ 11 w 21"/>
                <a:gd name="T15" fmla="*/ 36 h 36"/>
                <a:gd name="T16" fmla="*/ 11 w 21"/>
                <a:gd name="T17" fmla="*/ 36 h 36"/>
                <a:gd name="T18" fmla="*/ 11 w 21"/>
                <a:gd name="T19" fmla="*/ 36 h 36"/>
                <a:gd name="T20" fmla="*/ 11 w 21"/>
                <a:gd name="T21" fmla="*/ 36 h 36"/>
                <a:gd name="T22" fmla="*/ 11 w 21"/>
                <a:gd name="T23" fmla="*/ 36 h 36"/>
                <a:gd name="T24" fmla="*/ 11 w 21"/>
                <a:gd name="T25" fmla="*/ 36 h 36"/>
                <a:gd name="T26" fmla="*/ 11 w 21"/>
                <a:gd name="T27" fmla="*/ 36 h 36"/>
                <a:gd name="T28" fmla="*/ 11 w 21"/>
                <a:gd name="T29" fmla="*/ 36 h 36"/>
                <a:gd name="T30" fmla="*/ 11 w 21"/>
                <a:gd name="T31" fmla="*/ 36 h 36"/>
                <a:gd name="T32" fmla="*/ 19 w 21"/>
                <a:gd name="T33" fmla="*/ 33 h 36"/>
                <a:gd name="T34" fmla="*/ 19 w 21"/>
                <a:gd name="T35" fmla="*/ 33 h 36"/>
                <a:gd name="T36" fmla="*/ 19 w 21"/>
                <a:gd name="T37" fmla="*/ 33 h 36"/>
                <a:gd name="T38" fmla="*/ 18 w 21"/>
                <a:gd name="T39" fmla="*/ 31 h 36"/>
                <a:gd name="T40" fmla="*/ 19 w 21"/>
                <a:gd name="T41" fmla="*/ 29 h 36"/>
                <a:gd name="T42" fmla="*/ 20 w 21"/>
                <a:gd name="T43" fmla="*/ 32 h 36"/>
                <a:gd name="T44" fmla="*/ 20 w 21"/>
                <a:gd name="T45" fmla="*/ 27 h 36"/>
                <a:gd name="T46" fmla="*/ 21 w 21"/>
                <a:gd name="T47" fmla="*/ 27 h 36"/>
                <a:gd name="T48" fmla="*/ 21 w 21"/>
                <a:gd name="T49" fmla="*/ 27 h 36"/>
                <a:gd name="T50" fmla="*/ 21 w 21"/>
                <a:gd name="T51" fmla="*/ 27 h 36"/>
                <a:gd name="T52" fmla="*/ 21 w 21"/>
                <a:gd name="T53" fmla="*/ 0 h 36"/>
                <a:gd name="T54" fmla="*/ 21 w 21"/>
                <a:gd name="T55" fmla="*/ 0 h 36"/>
                <a:gd name="T56" fmla="*/ 21 w 21"/>
                <a:gd name="T5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cubicBezTo>
                    <a:pt x="18" y="0"/>
                    <a:pt x="15" y="1"/>
                    <a:pt x="13" y="3"/>
                  </a:cubicBezTo>
                  <a:cubicBezTo>
                    <a:pt x="9" y="5"/>
                    <a:pt x="7" y="9"/>
                    <a:pt x="7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7"/>
                    <a:pt x="0" y="21"/>
                    <a:pt x="0" y="26"/>
                  </a:cubicBezTo>
                  <a:cubicBezTo>
                    <a:pt x="0" y="32"/>
                    <a:pt x="5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6"/>
                    <a:pt x="17" y="35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0"/>
                    <a:pt x="19" y="29"/>
                    <a:pt x="19" y="29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3" name="Freeform 524"/>
            <p:cNvSpPr>
              <a:spLocks/>
            </p:cNvSpPr>
            <p:nvPr/>
          </p:nvSpPr>
          <p:spPr bwMode="auto">
            <a:xfrm>
              <a:off x="8857680" y="5998025"/>
              <a:ext cx="11715" cy="39537"/>
            </a:xfrm>
            <a:custGeom>
              <a:avLst/>
              <a:gdLst>
                <a:gd name="T0" fmla="*/ 2 w 3"/>
                <a:gd name="T1" fmla="*/ 0 h 10"/>
                <a:gd name="T2" fmla="*/ 2 w 3"/>
                <a:gd name="T3" fmla="*/ 5 h 10"/>
                <a:gd name="T4" fmla="*/ 1 w 3"/>
                <a:gd name="T5" fmla="*/ 2 h 10"/>
                <a:gd name="T6" fmla="*/ 0 w 3"/>
                <a:gd name="T7" fmla="*/ 4 h 10"/>
                <a:gd name="T8" fmla="*/ 1 w 3"/>
                <a:gd name="T9" fmla="*/ 6 h 10"/>
                <a:gd name="T10" fmla="*/ 2 w 3"/>
                <a:gd name="T11" fmla="*/ 9 h 10"/>
                <a:gd name="T12" fmla="*/ 2 w 3"/>
                <a:gd name="T13" fmla="*/ 9 h 10"/>
                <a:gd name="T14" fmla="*/ 2 w 3"/>
                <a:gd name="T15" fmla="*/ 9 h 10"/>
                <a:gd name="T16" fmla="*/ 2 w 3"/>
                <a:gd name="T17" fmla="*/ 10 h 10"/>
                <a:gd name="T18" fmla="*/ 2 w 3"/>
                <a:gd name="T19" fmla="*/ 10 h 10"/>
                <a:gd name="T20" fmla="*/ 2 w 3"/>
                <a:gd name="T21" fmla="*/ 10 h 10"/>
                <a:gd name="T22" fmla="*/ 3 w 3"/>
                <a:gd name="T23" fmla="*/ 10 h 10"/>
                <a:gd name="T24" fmla="*/ 3 w 3"/>
                <a:gd name="T25" fmla="*/ 5 h 10"/>
                <a:gd name="T26" fmla="*/ 3 w 3"/>
                <a:gd name="T27" fmla="*/ 0 h 10"/>
                <a:gd name="T28" fmla="*/ 3 w 3"/>
                <a:gd name="T29" fmla="*/ 0 h 10"/>
                <a:gd name="T30" fmla="*/ 2 w 3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1" name="Freeform 659"/>
            <p:cNvSpPr>
              <a:spLocks/>
            </p:cNvSpPr>
            <p:nvPr/>
          </p:nvSpPr>
          <p:spPr bwMode="auto">
            <a:xfrm>
              <a:off x="11686752" y="5806199"/>
              <a:ext cx="30751" cy="111289"/>
            </a:xfrm>
            <a:custGeom>
              <a:avLst/>
              <a:gdLst>
                <a:gd name="T0" fmla="*/ 8 w 8"/>
                <a:gd name="T1" fmla="*/ 4 h 28"/>
                <a:gd name="T2" fmla="*/ 4 w 8"/>
                <a:gd name="T3" fmla="*/ 0 h 28"/>
                <a:gd name="T4" fmla="*/ 0 w 8"/>
                <a:gd name="T5" fmla="*/ 4 h 28"/>
                <a:gd name="T6" fmla="*/ 0 w 8"/>
                <a:gd name="T7" fmla="*/ 24 h 28"/>
                <a:gd name="T8" fmla="*/ 4 w 8"/>
                <a:gd name="T9" fmla="*/ 28 h 28"/>
                <a:gd name="T10" fmla="*/ 8 w 8"/>
                <a:gd name="T11" fmla="*/ 24 h 28"/>
                <a:gd name="T12" fmla="*/ 8 w 8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8" y="4"/>
                  </a:moveTo>
                  <a:cubicBezTo>
                    <a:pt x="8" y="2"/>
                    <a:pt x="6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1" y="28"/>
                    <a:pt x="4" y="28"/>
                  </a:cubicBez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2" name="Freeform 660"/>
            <p:cNvSpPr>
              <a:spLocks/>
            </p:cNvSpPr>
            <p:nvPr/>
          </p:nvSpPr>
          <p:spPr bwMode="auto">
            <a:xfrm>
              <a:off x="11702860" y="5822306"/>
              <a:ext cx="14643" cy="95181"/>
            </a:xfrm>
            <a:custGeom>
              <a:avLst/>
              <a:gdLst>
                <a:gd name="T0" fmla="*/ 4 w 4"/>
                <a:gd name="T1" fmla="*/ 0 h 24"/>
                <a:gd name="T2" fmla="*/ 0 w 4"/>
                <a:gd name="T3" fmla="*/ 0 h 24"/>
                <a:gd name="T4" fmla="*/ 0 w 4"/>
                <a:gd name="T5" fmla="*/ 24 h 24"/>
                <a:gd name="T6" fmla="*/ 4 w 4"/>
                <a:gd name="T7" fmla="*/ 20 h 24"/>
                <a:gd name="T8" fmla="*/ 4 w 4"/>
                <a:gd name="T9" fmla="*/ 0 h 24"/>
                <a:gd name="T10" fmla="*/ 4 w 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4" y="22"/>
                    <a:pt x="4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1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3" name="Freeform 661"/>
            <p:cNvSpPr>
              <a:spLocks/>
            </p:cNvSpPr>
            <p:nvPr/>
          </p:nvSpPr>
          <p:spPr bwMode="auto">
            <a:xfrm>
              <a:off x="11587178" y="5554335"/>
              <a:ext cx="226970" cy="267971"/>
            </a:xfrm>
            <a:custGeom>
              <a:avLst/>
              <a:gdLst>
                <a:gd name="T0" fmla="*/ 155 w 155"/>
                <a:gd name="T1" fmla="*/ 183 h 183"/>
                <a:gd name="T2" fmla="*/ 111 w 155"/>
                <a:gd name="T3" fmla="*/ 139 h 183"/>
                <a:gd name="T4" fmla="*/ 144 w 155"/>
                <a:gd name="T5" fmla="*/ 139 h 183"/>
                <a:gd name="T6" fmla="*/ 106 w 155"/>
                <a:gd name="T7" fmla="*/ 101 h 183"/>
                <a:gd name="T8" fmla="*/ 136 w 155"/>
                <a:gd name="T9" fmla="*/ 101 h 183"/>
                <a:gd name="T10" fmla="*/ 100 w 155"/>
                <a:gd name="T11" fmla="*/ 63 h 183"/>
                <a:gd name="T12" fmla="*/ 125 w 155"/>
                <a:gd name="T13" fmla="*/ 63 h 183"/>
                <a:gd name="T14" fmla="*/ 95 w 155"/>
                <a:gd name="T15" fmla="*/ 39 h 183"/>
                <a:gd name="T16" fmla="*/ 117 w 155"/>
                <a:gd name="T17" fmla="*/ 39 h 183"/>
                <a:gd name="T18" fmla="*/ 79 w 155"/>
                <a:gd name="T19" fmla="*/ 0 h 183"/>
                <a:gd name="T20" fmla="*/ 40 w 155"/>
                <a:gd name="T21" fmla="*/ 39 h 183"/>
                <a:gd name="T22" fmla="*/ 59 w 155"/>
                <a:gd name="T23" fmla="*/ 39 h 183"/>
                <a:gd name="T24" fmla="*/ 32 w 155"/>
                <a:gd name="T25" fmla="*/ 63 h 183"/>
                <a:gd name="T26" fmla="*/ 54 w 155"/>
                <a:gd name="T27" fmla="*/ 63 h 183"/>
                <a:gd name="T28" fmla="*/ 19 w 155"/>
                <a:gd name="T29" fmla="*/ 101 h 183"/>
                <a:gd name="T30" fmla="*/ 49 w 155"/>
                <a:gd name="T31" fmla="*/ 101 h 183"/>
                <a:gd name="T32" fmla="*/ 10 w 155"/>
                <a:gd name="T33" fmla="*/ 139 h 183"/>
                <a:gd name="T34" fmla="*/ 43 w 155"/>
                <a:gd name="T35" fmla="*/ 139 h 183"/>
                <a:gd name="T36" fmla="*/ 0 w 155"/>
                <a:gd name="T37" fmla="*/ 183 h 183"/>
                <a:gd name="T38" fmla="*/ 155 w 155"/>
                <a:gd name="T3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83">
                  <a:moveTo>
                    <a:pt x="155" y="183"/>
                  </a:moveTo>
                  <a:lnTo>
                    <a:pt x="111" y="139"/>
                  </a:lnTo>
                  <a:lnTo>
                    <a:pt x="144" y="139"/>
                  </a:lnTo>
                  <a:lnTo>
                    <a:pt x="106" y="101"/>
                  </a:lnTo>
                  <a:lnTo>
                    <a:pt x="136" y="101"/>
                  </a:lnTo>
                  <a:lnTo>
                    <a:pt x="100" y="63"/>
                  </a:lnTo>
                  <a:lnTo>
                    <a:pt x="125" y="63"/>
                  </a:lnTo>
                  <a:lnTo>
                    <a:pt x="95" y="39"/>
                  </a:lnTo>
                  <a:lnTo>
                    <a:pt x="117" y="39"/>
                  </a:lnTo>
                  <a:lnTo>
                    <a:pt x="79" y="0"/>
                  </a:lnTo>
                  <a:lnTo>
                    <a:pt x="40" y="39"/>
                  </a:lnTo>
                  <a:lnTo>
                    <a:pt x="59" y="39"/>
                  </a:lnTo>
                  <a:lnTo>
                    <a:pt x="32" y="63"/>
                  </a:lnTo>
                  <a:lnTo>
                    <a:pt x="54" y="63"/>
                  </a:lnTo>
                  <a:lnTo>
                    <a:pt x="19" y="101"/>
                  </a:lnTo>
                  <a:lnTo>
                    <a:pt x="49" y="101"/>
                  </a:lnTo>
                  <a:lnTo>
                    <a:pt x="10" y="139"/>
                  </a:lnTo>
                  <a:lnTo>
                    <a:pt x="43" y="139"/>
                  </a:lnTo>
                  <a:lnTo>
                    <a:pt x="0" y="183"/>
                  </a:lnTo>
                  <a:lnTo>
                    <a:pt x="155" y="183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4" name="Freeform 662"/>
            <p:cNvSpPr>
              <a:spLocks/>
            </p:cNvSpPr>
            <p:nvPr/>
          </p:nvSpPr>
          <p:spPr bwMode="auto">
            <a:xfrm>
              <a:off x="11587178" y="5554335"/>
              <a:ext cx="226970" cy="267971"/>
            </a:xfrm>
            <a:custGeom>
              <a:avLst/>
              <a:gdLst>
                <a:gd name="T0" fmla="*/ 155 w 155"/>
                <a:gd name="T1" fmla="*/ 183 h 183"/>
                <a:gd name="T2" fmla="*/ 111 w 155"/>
                <a:gd name="T3" fmla="*/ 139 h 183"/>
                <a:gd name="T4" fmla="*/ 144 w 155"/>
                <a:gd name="T5" fmla="*/ 139 h 183"/>
                <a:gd name="T6" fmla="*/ 106 w 155"/>
                <a:gd name="T7" fmla="*/ 101 h 183"/>
                <a:gd name="T8" fmla="*/ 136 w 155"/>
                <a:gd name="T9" fmla="*/ 101 h 183"/>
                <a:gd name="T10" fmla="*/ 100 w 155"/>
                <a:gd name="T11" fmla="*/ 63 h 183"/>
                <a:gd name="T12" fmla="*/ 125 w 155"/>
                <a:gd name="T13" fmla="*/ 63 h 183"/>
                <a:gd name="T14" fmla="*/ 95 w 155"/>
                <a:gd name="T15" fmla="*/ 39 h 183"/>
                <a:gd name="T16" fmla="*/ 117 w 155"/>
                <a:gd name="T17" fmla="*/ 39 h 183"/>
                <a:gd name="T18" fmla="*/ 79 w 155"/>
                <a:gd name="T19" fmla="*/ 0 h 183"/>
                <a:gd name="T20" fmla="*/ 40 w 155"/>
                <a:gd name="T21" fmla="*/ 39 h 183"/>
                <a:gd name="T22" fmla="*/ 59 w 155"/>
                <a:gd name="T23" fmla="*/ 39 h 183"/>
                <a:gd name="T24" fmla="*/ 32 w 155"/>
                <a:gd name="T25" fmla="*/ 63 h 183"/>
                <a:gd name="T26" fmla="*/ 54 w 155"/>
                <a:gd name="T27" fmla="*/ 63 h 183"/>
                <a:gd name="T28" fmla="*/ 19 w 155"/>
                <a:gd name="T29" fmla="*/ 101 h 183"/>
                <a:gd name="T30" fmla="*/ 49 w 155"/>
                <a:gd name="T31" fmla="*/ 101 h 183"/>
                <a:gd name="T32" fmla="*/ 10 w 155"/>
                <a:gd name="T33" fmla="*/ 139 h 183"/>
                <a:gd name="T34" fmla="*/ 43 w 155"/>
                <a:gd name="T35" fmla="*/ 139 h 183"/>
                <a:gd name="T36" fmla="*/ 0 w 155"/>
                <a:gd name="T37" fmla="*/ 183 h 183"/>
                <a:gd name="T38" fmla="*/ 155 w 155"/>
                <a:gd name="T3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83">
                  <a:moveTo>
                    <a:pt x="155" y="183"/>
                  </a:moveTo>
                  <a:lnTo>
                    <a:pt x="111" y="139"/>
                  </a:lnTo>
                  <a:lnTo>
                    <a:pt x="144" y="139"/>
                  </a:lnTo>
                  <a:lnTo>
                    <a:pt x="106" y="101"/>
                  </a:lnTo>
                  <a:lnTo>
                    <a:pt x="136" y="101"/>
                  </a:lnTo>
                  <a:lnTo>
                    <a:pt x="100" y="63"/>
                  </a:lnTo>
                  <a:lnTo>
                    <a:pt x="125" y="63"/>
                  </a:lnTo>
                  <a:lnTo>
                    <a:pt x="95" y="39"/>
                  </a:lnTo>
                  <a:lnTo>
                    <a:pt x="117" y="39"/>
                  </a:lnTo>
                  <a:lnTo>
                    <a:pt x="79" y="0"/>
                  </a:lnTo>
                  <a:lnTo>
                    <a:pt x="40" y="39"/>
                  </a:lnTo>
                  <a:lnTo>
                    <a:pt x="59" y="39"/>
                  </a:lnTo>
                  <a:lnTo>
                    <a:pt x="32" y="63"/>
                  </a:lnTo>
                  <a:lnTo>
                    <a:pt x="54" y="63"/>
                  </a:lnTo>
                  <a:lnTo>
                    <a:pt x="19" y="101"/>
                  </a:lnTo>
                  <a:lnTo>
                    <a:pt x="49" y="101"/>
                  </a:lnTo>
                  <a:lnTo>
                    <a:pt x="10" y="139"/>
                  </a:lnTo>
                  <a:lnTo>
                    <a:pt x="43" y="139"/>
                  </a:lnTo>
                  <a:lnTo>
                    <a:pt x="0" y="183"/>
                  </a:lnTo>
                  <a:lnTo>
                    <a:pt x="155" y="1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5" name="Freeform 663"/>
            <p:cNvSpPr>
              <a:spLocks/>
            </p:cNvSpPr>
            <p:nvPr/>
          </p:nvSpPr>
          <p:spPr bwMode="auto">
            <a:xfrm>
              <a:off x="11702860" y="5554335"/>
              <a:ext cx="111289" cy="267971"/>
            </a:xfrm>
            <a:custGeom>
              <a:avLst/>
              <a:gdLst>
                <a:gd name="T0" fmla="*/ 0 w 76"/>
                <a:gd name="T1" fmla="*/ 0 h 183"/>
                <a:gd name="T2" fmla="*/ 0 w 76"/>
                <a:gd name="T3" fmla="*/ 183 h 183"/>
                <a:gd name="T4" fmla="*/ 76 w 76"/>
                <a:gd name="T5" fmla="*/ 183 h 183"/>
                <a:gd name="T6" fmla="*/ 32 w 76"/>
                <a:gd name="T7" fmla="*/ 139 h 183"/>
                <a:gd name="T8" fmla="*/ 65 w 76"/>
                <a:gd name="T9" fmla="*/ 139 h 183"/>
                <a:gd name="T10" fmla="*/ 27 w 76"/>
                <a:gd name="T11" fmla="*/ 101 h 183"/>
                <a:gd name="T12" fmla="*/ 57 w 76"/>
                <a:gd name="T13" fmla="*/ 101 h 183"/>
                <a:gd name="T14" fmla="*/ 21 w 76"/>
                <a:gd name="T15" fmla="*/ 63 h 183"/>
                <a:gd name="T16" fmla="*/ 46 w 76"/>
                <a:gd name="T17" fmla="*/ 63 h 183"/>
                <a:gd name="T18" fmla="*/ 16 w 76"/>
                <a:gd name="T19" fmla="*/ 39 h 183"/>
                <a:gd name="T20" fmla="*/ 38 w 76"/>
                <a:gd name="T21" fmla="*/ 39 h 183"/>
                <a:gd name="T22" fmla="*/ 0 w 76"/>
                <a:gd name="T23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183">
                  <a:moveTo>
                    <a:pt x="0" y="0"/>
                  </a:moveTo>
                  <a:lnTo>
                    <a:pt x="0" y="183"/>
                  </a:lnTo>
                  <a:lnTo>
                    <a:pt x="76" y="183"/>
                  </a:lnTo>
                  <a:lnTo>
                    <a:pt x="32" y="139"/>
                  </a:lnTo>
                  <a:lnTo>
                    <a:pt x="65" y="139"/>
                  </a:lnTo>
                  <a:lnTo>
                    <a:pt x="27" y="101"/>
                  </a:lnTo>
                  <a:lnTo>
                    <a:pt x="57" y="101"/>
                  </a:lnTo>
                  <a:lnTo>
                    <a:pt x="21" y="63"/>
                  </a:lnTo>
                  <a:lnTo>
                    <a:pt x="46" y="63"/>
                  </a:lnTo>
                  <a:lnTo>
                    <a:pt x="16" y="39"/>
                  </a:lnTo>
                  <a:lnTo>
                    <a:pt x="3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7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6" name="Freeform 664"/>
            <p:cNvSpPr>
              <a:spLocks/>
            </p:cNvSpPr>
            <p:nvPr/>
          </p:nvSpPr>
          <p:spPr bwMode="auto">
            <a:xfrm>
              <a:off x="11702860" y="5554335"/>
              <a:ext cx="111289" cy="267971"/>
            </a:xfrm>
            <a:custGeom>
              <a:avLst/>
              <a:gdLst>
                <a:gd name="T0" fmla="*/ 0 w 76"/>
                <a:gd name="T1" fmla="*/ 0 h 183"/>
                <a:gd name="T2" fmla="*/ 0 w 76"/>
                <a:gd name="T3" fmla="*/ 183 h 183"/>
                <a:gd name="T4" fmla="*/ 76 w 76"/>
                <a:gd name="T5" fmla="*/ 183 h 183"/>
                <a:gd name="T6" fmla="*/ 32 w 76"/>
                <a:gd name="T7" fmla="*/ 139 h 183"/>
                <a:gd name="T8" fmla="*/ 65 w 76"/>
                <a:gd name="T9" fmla="*/ 139 h 183"/>
                <a:gd name="T10" fmla="*/ 27 w 76"/>
                <a:gd name="T11" fmla="*/ 101 h 183"/>
                <a:gd name="T12" fmla="*/ 57 w 76"/>
                <a:gd name="T13" fmla="*/ 101 h 183"/>
                <a:gd name="T14" fmla="*/ 21 w 76"/>
                <a:gd name="T15" fmla="*/ 63 h 183"/>
                <a:gd name="T16" fmla="*/ 46 w 76"/>
                <a:gd name="T17" fmla="*/ 63 h 183"/>
                <a:gd name="T18" fmla="*/ 16 w 76"/>
                <a:gd name="T19" fmla="*/ 39 h 183"/>
                <a:gd name="T20" fmla="*/ 38 w 76"/>
                <a:gd name="T21" fmla="*/ 39 h 183"/>
                <a:gd name="T22" fmla="*/ 0 w 76"/>
                <a:gd name="T23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183">
                  <a:moveTo>
                    <a:pt x="0" y="0"/>
                  </a:moveTo>
                  <a:lnTo>
                    <a:pt x="0" y="183"/>
                  </a:lnTo>
                  <a:lnTo>
                    <a:pt x="76" y="183"/>
                  </a:lnTo>
                  <a:lnTo>
                    <a:pt x="32" y="139"/>
                  </a:lnTo>
                  <a:lnTo>
                    <a:pt x="65" y="139"/>
                  </a:lnTo>
                  <a:lnTo>
                    <a:pt x="27" y="101"/>
                  </a:lnTo>
                  <a:lnTo>
                    <a:pt x="57" y="101"/>
                  </a:lnTo>
                  <a:lnTo>
                    <a:pt x="21" y="63"/>
                  </a:lnTo>
                  <a:lnTo>
                    <a:pt x="46" y="63"/>
                  </a:lnTo>
                  <a:lnTo>
                    <a:pt x="16" y="39"/>
                  </a:lnTo>
                  <a:lnTo>
                    <a:pt x="38" y="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7" name="Freeform 665"/>
            <p:cNvSpPr>
              <a:spLocks/>
            </p:cNvSpPr>
            <p:nvPr/>
          </p:nvSpPr>
          <p:spPr bwMode="auto">
            <a:xfrm>
              <a:off x="11534462" y="5901380"/>
              <a:ext cx="39537" cy="143504"/>
            </a:xfrm>
            <a:custGeom>
              <a:avLst/>
              <a:gdLst>
                <a:gd name="T0" fmla="*/ 10 w 10"/>
                <a:gd name="T1" fmla="*/ 5 h 36"/>
                <a:gd name="T2" fmla="*/ 5 w 10"/>
                <a:gd name="T3" fmla="*/ 0 h 36"/>
                <a:gd name="T4" fmla="*/ 0 w 10"/>
                <a:gd name="T5" fmla="*/ 5 h 36"/>
                <a:gd name="T6" fmla="*/ 0 w 10"/>
                <a:gd name="T7" fmla="*/ 31 h 36"/>
                <a:gd name="T8" fmla="*/ 5 w 10"/>
                <a:gd name="T9" fmla="*/ 36 h 36"/>
                <a:gd name="T10" fmla="*/ 10 w 10"/>
                <a:gd name="T11" fmla="*/ 31 h 36"/>
                <a:gd name="T12" fmla="*/ 10 w 10"/>
                <a:gd name="T13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6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ubicBezTo>
                    <a:pt x="8" y="36"/>
                    <a:pt x="10" y="34"/>
                    <a:pt x="10" y="31"/>
                  </a:cubicBezTo>
                  <a:cubicBezTo>
                    <a:pt x="10" y="5"/>
                    <a:pt x="10" y="5"/>
                    <a:pt x="10" y="5"/>
                  </a:cubicBezTo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8" name="Freeform 666"/>
            <p:cNvSpPr>
              <a:spLocks/>
            </p:cNvSpPr>
            <p:nvPr/>
          </p:nvSpPr>
          <p:spPr bwMode="auto">
            <a:xfrm>
              <a:off x="11554963" y="5921880"/>
              <a:ext cx="19036" cy="123003"/>
            </a:xfrm>
            <a:custGeom>
              <a:avLst/>
              <a:gdLst>
                <a:gd name="T0" fmla="*/ 5 w 5"/>
                <a:gd name="T1" fmla="*/ 0 h 31"/>
                <a:gd name="T2" fmla="*/ 0 w 5"/>
                <a:gd name="T3" fmla="*/ 0 h 31"/>
                <a:gd name="T4" fmla="*/ 0 w 5"/>
                <a:gd name="T5" fmla="*/ 31 h 31"/>
                <a:gd name="T6" fmla="*/ 5 w 5"/>
                <a:gd name="T7" fmla="*/ 26 h 31"/>
                <a:gd name="T8" fmla="*/ 5 w 5"/>
                <a:gd name="T9" fmla="*/ 0 h 31"/>
                <a:gd name="T10" fmla="*/ 5 w 5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1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31"/>
                    <a:pt x="5" y="29"/>
                    <a:pt x="5" y="2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B1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9" name="Freeform 667"/>
            <p:cNvSpPr>
              <a:spLocks/>
            </p:cNvSpPr>
            <p:nvPr/>
          </p:nvSpPr>
          <p:spPr bwMode="auto">
            <a:xfrm>
              <a:off x="11407066" y="5574836"/>
              <a:ext cx="295793" cy="347045"/>
            </a:xfrm>
            <a:custGeom>
              <a:avLst/>
              <a:gdLst>
                <a:gd name="T0" fmla="*/ 202 w 202"/>
                <a:gd name="T1" fmla="*/ 237 h 237"/>
                <a:gd name="T2" fmla="*/ 144 w 202"/>
                <a:gd name="T3" fmla="*/ 180 h 237"/>
                <a:gd name="T4" fmla="*/ 185 w 202"/>
                <a:gd name="T5" fmla="*/ 180 h 237"/>
                <a:gd name="T6" fmla="*/ 139 w 202"/>
                <a:gd name="T7" fmla="*/ 131 h 237"/>
                <a:gd name="T8" fmla="*/ 174 w 202"/>
                <a:gd name="T9" fmla="*/ 131 h 237"/>
                <a:gd name="T10" fmla="*/ 131 w 202"/>
                <a:gd name="T11" fmla="*/ 84 h 237"/>
                <a:gd name="T12" fmla="*/ 161 w 202"/>
                <a:gd name="T13" fmla="*/ 84 h 237"/>
                <a:gd name="T14" fmla="*/ 123 w 202"/>
                <a:gd name="T15" fmla="*/ 49 h 237"/>
                <a:gd name="T16" fmla="*/ 150 w 202"/>
                <a:gd name="T17" fmla="*/ 49 h 237"/>
                <a:gd name="T18" fmla="*/ 101 w 202"/>
                <a:gd name="T19" fmla="*/ 0 h 237"/>
                <a:gd name="T20" fmla="*/ 52 w 202"/>
                <a:gd name="T21" fmla="*/ 49 h 237"/>
                <a:gd name="T22" fmla="*/ 76 w 202"/>
                <a:gd name="T23" fmla="*/ 49 h 237"/>
                <a:gd name="T24" fmla="*/ 41 w 202"/>
                <a:gd name="T25" fmla="*/ 84 h 237"/>
                <a:gd name="T26" fmla="*/ 71 w 202"/>
                <a:gd name="T27" fmla="*/ 84 h 237"/>
                <a:gd name="T28" fmla="*/ 25 w 202"/>
                <a:gd name="T29" fmla="*/ 131 h 237"/>
                <a:gd name="T30" fmla="*/ 63 w 202"/>
                <a:gd name="T31" fmla="*/ 131 h 237"/>
                <a:gd name="T32" fmla="*/ 14 w 202"/>
                <a:gd name="T33" fmla="*/ 180 h 237"/>
                <a:gd name="T34" fmla="*/ 57 w 202"/>
                <a:gd name="T35" fmla="*/ 180 h 237"/>
                <a:gd name="T36" fmla="*/ 0 w 202"/>
                <a:gd name="T37" fmla="*/ 237 h 237"/>
                <a:gd name="T38" fmla="*/ 202 w 202"/>
                <a:gd name="T3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" h="237">
                  <a:moveTo>
                    <a:pt x="202" y="237"/>
                  </a:moveTo>
                  <a:lnTo>
                    <a:pt x="144" y="180"/>
                  </a:lnTo>
                  <a:lnTo>
                    <a:pt x="185" y="180"/>
                  </a:lnTo>
                  <a:lnTo>
                    <a:pt x="139" y="131"/>
                  </a:lnTo>
                  <a:lnTo>
                    <a:pt x="174" y="131"/>
                  </a:lnTo>
                  <a:lnTo>
                    <a:pt x="131" y="84"/>
                  </a:lnTo>
                  <a:lnTo>
                    <a:pt x="161" y="84"/>
                  </a:lnTo>
                  <a:lnTo>
                    <a:pt x="123" y="49"/>
                  </a:lnTo>
                  <a:lnTo>
                    <a:pt x="150" y="49"/>
                  </a:lnTo>
                  <a:lnTo>
                    <a:pt x="101" y="0"/>
                  </a:lnTo>
                  <a:lnTo>
                    <a:pt x="52" y="49"/>
                  </a:lnTo>
                  <a:lnTo>
                    <a:pt x="76" y="49"/>
                  </a:lnTo>
                  <a:lnTo>
                    <a:pt x="41" y="84"/>
                  </a:lnTo>
                  <a:lnTo>
                    <a:pt x="71" y="84"/>
                  </a:lnTo>
                  <a:lnTo>
                    <a:pt x="25" y="131"/>
                  </a:lnTo>
                  <a:lnTo>
                    <a:pt x="63" y="131"/>
                  </a:lnTo>
                  <a:lnTo>
                    <a:pt x="14" y="180"/>
                  </a:lnTo>
                  <a:lnTo>
                    <a:pt x="57" y="180"/>
                  </a:lnTo>
                  <a:lnTo>
                    <a:pt x="0" y="237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0" name="Freeform 668"/>
            <p:cNvSpPr>
              <a:spLocks/>
            </p:cNvSpPr>
            <p:nvPr/>
          </p:nvSpPr>
          <p:spPr bwMode="auto">
            <a:xfrm>
              <a:off x="11407066" y="5574836"/>
              <a:ext cx="295793" cy="347045"/>
            </a:xfrm>
            <a:custGeom>
              <a:avLst/>
              <a:gdLst>
                <a:gd name="T0" fmla="*/ 202 w 202"/>
                <a:gd name="T1" fmla="*/ 237 h 237"/>
                <a:gd name="T2" fmla="*/ 144 w 202"/>
                <a:gd name="T3" fmla="*/ 180 h 237"/>
                <a:gd name="T4" fmla="*/ 185 w 202"/>
                <a:gd name="T5" fmla="*/ 180 h 237"/>
                <a:gd name="T6" fmla="*/ 139 w 202"/>
                <a:gd name="T7" fmla="*/ 131 h 237"/>
                <a:gd name="T8" fmla="*/ 174 w 202"/>
                <a:gd name="T9" fmla="*/ 131 h 237"/>
                <a:gd name="T10" fmla="*/ 131 w 202"/>
                <a:gd name="T11" fmla="*/ 84 h 237"/>
                <a:gd name="T12" fmla="*/ 161 w 202"/>
                <a:gd name="T13" fmla="*/ 84 h 237"/>
                <a:gd name="T14" fmla="*/ 123 w 202"/>
                <a:gd name="T15" fmla="*/ 49 h 237"/>
                <a:gd name="T16" fmla="*/ 150 w 202"/>
                <a:gd name="T17" fmla="*/ 49 h 237"/>
                <a:gd name="T18" fmla="*/ 101 w 202"/>
                <a:gd name="T19" fmla="*/ 0 h 237"/>
                <a:gd name="T20" fmla="*/ 52 w 202"/>
                <a:gd name="T21" fmla="*/ 49 h 237"/>
                <a:gd name="T22" fmla="*/ 76 w 202"/>
                <a:gd name="T23" fmla="*/ 49 h 237"/>
                <a:gd name="T24" fmla="*/ 41 w 202"/>
                <a:gd name="T25" fmla="*/ 84 h 237"/>
                <a:gd name="T26" fmla="*/ 71 w 202"/>
                <a:gd name="T27" fmla="*/ 84 h 237"/>
                <a:gd name="T28" fmla="*/ 25 w 202"/>
                <a:gd name="T29" fmla="*/ 131 h 237"/>
                <a:gd name="T30" fmla="*/ 63 w 202"/>
                <a:gd name="T31" fmla="*/ 131 h 237"/>
                <a:gd name="T32" fmla="*/ 14 w 202"/>
                <a:gd name="T33" fmla="*/ 180 h 237"/>
                <a:gd name="T34" fmla="*/ 57 w 202"/>
                <a:gd name="T35" fmla="*/ 180 h 237"/>
                <a:gd name="T36" fmla="*/ 0 w 202"/>
                <a:gd name="T37" fmla="*/ 237 h 237"/>
                <a:gd name="T38" fmla="*/ 202 w 202"/>
                <a:gd name="T3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" h="237">
                  <a:moveTo>
                    <a:pt x="202" y="237"/>
                  </a:moveTo>
                  <a:lnTo>
                    <a:pt x="144" y="180"/>
                  </a:lnTo>
                  <a:lnTo>
                    <a:pt x="185" y="180"/>
                  </a:lnTo>
                  <a:lnTo>
                    <a:pt x="139" y="131"/>
                  </a:lnTo>
                  <a:lnTo>
                    <a:pt x="174" y="131"/>
                  </a:lnTo>
                  <a:lnTo>
                    <a:pt x="131" y="84"/>
                  </a:lnTo>
                  <a:lnTo>
                    <a:pt x="161" y="84"/>
                  </a:lnTo>
                  <a:lnTo>
                    <a:pt x="123" y="49"/>
                  </a:lnTo>
                  <a:lnTo>
                    <a:pt x="150" y="49"/>
                  </a:lnTo>
                  <a:lnTo>
                    <a:pt x="101" y="0"/>
                  </a:lnTo>
                  <a:lnTo>
                    <a:pt x="52" y="49"/>
                  </a:lnTo>
                  <a:lnTo>
                    <a:pt x="76" y="49"/>
                  </a:lnTo>
                  <a:lnTo>
                    <a:pt x="41" y="84"/>
                  </a:lnTo>
                  <a:lnTo>
                    <a:pt x="71" y="84"/>
                  </a:lnTo>
                  <a:lnTo>
                    <a:pt x="25" y="131"/>
                  </a:lnTo>
                  <a:lnTo>
                    <a:pt x="63" y="131"/>
                  </a:lnTo>
                  <a:lnTo>
                    <a:pt x="14" y="180"/>
                  </a:lnTo>
                  <a:lnTo>
                    <a:pt x="57" y="180"/>
                  </a:lnTo>
                  <a:lnTo>
                    <a:pt x="0" y="237"/>
                  </a:lnTo>
                  <a:lnTo>
                    <a:pt x="202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1" name="Freeform 669"/>
            <p:cNvSpPr>
              <a:spLocks/>
            </p:cNvSpPr>
            <p:nvPr/>
          </p:nvSpPr>
          <p:spPr bwMode="auto">
            <a:xfrm>
              <a:off x="11554963" y="5574836"/>
              <a:ext cx="147897" cy="347045"/>
            </a:xfrm>
            <a:custGeom>
              <a:avLst/>
              <a:gdLst>
                <a:gd name="T0" fmla="*/ 0 w 101"/>
                <a:gd name="T1" fmla="*/ 0 h 237"/>
                <a:gd name="T2" fmla="*/ 0 w 101"/>
                <a:gd name="T3" fmla="*/ 0 h 237"/>
                <a:gd name="T4" fmla="*/ 0 w 101"/>
                <a:gd name="T5" fmla="*/ 237 h 237"/>
                <a:gd name="T6" fmla="*/ 101 w 101"/>
                <a:gd name="T7" fmla="*/ 237 h 237"/>
                <a:gd name="T8" fmla="*/ 95 w 101"/>
                <a:gd name="T9" fmla="*/ 234 h 237"/>
                <a:gd name="T10" fmla="*/ 90 w 101"/>
                <a:gd name="T11" fmla="*/ 226 h 237"/>
                <a:gd name="T12" fmla="*/ 43 w 101"/>
                <a:gd name="T13" fmla="*/ 180 h 237"/>
                <a:gd name="T14" fmla="*/ 84 w 101"/>
                <a:gd name="T15" fmla="*/ 180 h 237"/>
                <a:gd name="T16" fmla="*/ 73 w 101"/>
                <a:gd name="T17" fmla="*/ 169 h 237"/>
                <a:gd name="T18" fmla="*/ 49 w 101"/>
                <a:gd name="T19" fmla="*/ 142 h 237"/>
                <a:gd name="T20" fmla="*/ 38 w 101"/>
                <a:gd name="T21" fmla="*/ 131 h 237"/>
                <a:gd name="T22" fmla="*/ 73 w 101"/>
                <a:gd name="T23" fmla="*/ 131 h 237"/>
                <a:gd name="T24" fmla="*/ 30 w 101"/>
                <a:gd name="T25" fmla="*/ 84 h 237"/>
                <a:gd name="T26" fmla="*/ 60 w 101"/>
                <a:gd name="T27" fmla="*/ 84 h 237"/>
                <a:gd name="T28" fmla="*/ 22 w 101"/>
                <a:gd name="T29" fmla="*/ 49 h 237"/>
                <a:gd name="T30" fmla="*/ 49 w 101"/>
                <a:gd name="T31" fmla="*/ 49 h 237"/>
                <a:gd name="T32" fmla="*/ 0 w 101"/>
                <a:gd name="T3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37">
                  <a:moveTo>
                    <a:pt x="0" y="0"/>
                  </a:moveTo>
                  <a:lnTo>
                    <a:pt x="0" y="0"/>
                  </a:lnTo>
                  <a:lnTo>
                    <a:pt x="0" y="237"/>
                  </a:lnTo>
                  <a:lnTo>
                    <a:pt x="101" y="237"/>
                  </a:lnTo>
                  <a:lnTo>
                    <a:pt x="95" y="234"/>
                  </a:lnTo>
                  <a:lnTo>
                    <a:pt x="90" y="226"/>
                  </a:lnTo>
                  <a:lnTo>
                    <a:pt x="43" y="180"/>
                  </a:lnTo>
                  <a:lnTo>
                    <a:pt x="84" y="180"/>
                  </a:lnTo>
                  <a:lnTo>
                    <a:pt x="73" y="169"/>
                  </a:lnTo>
                  <a:lnTo>
                    <a:pt x="49" y="142"/>
                  </a:lnTo>
                  <a:lnTo>
                    <a:pt x="38" y="131"/>
                  </a:lnTo>
                  <a:lnTo>
                    <a:pt x="73" y="131"/>
                  </a:lnTo>
                  <a:lnTo>
                    <a:pt x="30" y="84"/>
                  </a:lnTo>
                  <a:lnTo>
                    <a:pt x="60" y="84"/>
                  </a:lnTo>
                  <a:lnTo>
                    <a:pt x="22" y="49"/>
                  </a:lnTo>
                  <a:lnTo>
                    <a:pt x="49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7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2" name="Freeform 670"/>
            <p:cNvSpPr>
              <a:spLocks/>
            </p:cNvSpPr>
            <p:nvPr/>
          </p:nvSpPr>
          <p:spPr bwMode="auto">
            <a:xfrm>
              <a:off x="11554963" y="5574836"/>
              <a:ext cx="147897" cy="347045"/>
            </a:xfrm>
            <a:custGeom>
              <a:avLst/>
              <a:gdLst>
                <a:gd name="T0" fmla="*/ 0 w 101"/>
                <a:gd name="T1" fmla="*/ 0 h 237"/>
                <a:gd name="T2" fmla="*/ 0 w 101"/>
                <a:gd name="T3" fmla="*/ 0 h 237"/>
                <a:gd name="T4" fmla="*/ 0 w 101"/>
                <a:gd name="T5" fmla="*/ 237 h 237"/>
                <a:gd name="T6" fmla="*/ 101 w 101"/>
                <a:gd name="T7" fmla="*/ 237 h 237"/>
                <a:gd name="T8" fmla="*/ 95 w 101"/>
                <a:gd name="T9" fmla="*/ 234 h 237"/>
                <a:gd name="T10" fmla="*/ 90 w 101"/>
                <a:gd name="T11" fmla="*/ 226 h 237"/>
                <a:gd name="T12" fmla="*/ 43 w 101"/>
                <a:gd name="T13" fmla="*/ 180 h 237"/>
                <a:gd name="T14" fmla="*/ 84 w 101"/>
                <a:gd name="T15" fmla="*/ 180 h 237"/>
                <a:gd name="T16" fmla="*/ 73 w 101"/>
                <a:gd name="T17" fmla="*/ 169 h 237"/>
                <a:gd name="T18" fmla="*/ 49 w 101"/>
                <a:gd name="T19" fmla="*/ 142 h 237"/>
                <a:gd name="T20" fmla="*/ 38 w 101"/>
                <a:gd name="T21" fmla="*/ 131 h 237"/>
                <a:gd name="T22" fmla="*/ 73 w 101"/>
                <a:gd name="T23" fmla="*/ 131 h 237"/>
                <a:gd name="T24" fmla="*/ 30 w 101"/>
                <a:gd name="T25" fmla="*/ 84 h 237"/>
                <a:gd name="T26" fmla="*/ 60 w 101"/>
                <a:gd name="T27" fmla="*/ 84 h 237"/>
                <a:gd name="T28" fmla="*/ 22 w 101"/>
                <a:gd name="T29" fmla="*/ 49 h 237"/>
                <a:gd name="T30" fmla="*/ 49 w 101"/>
                <a:gd name="T31" fmla="*/ 49 h 237"/>
                <a:gd name="T32" fmla="*/ 0 w 101"/>
                <a:gd name="T3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37">
                  <a:moveTo>
                    <a:pt x="0" y="0"/>
                  </a:moveTo>
                  <a:lnTo>
                    <a:pt x="0" y="0"/>
                  </a:lnTo>
                  <a:lnTo>
                    <a:pt x="0" y="237"/>
                  </a:lnTo>
                  <a:lnTo>
                    <a:pt x="101" y="237"/>
                  </a:lnTo>
                  <a:lnTo>
                    <a:pt x="95" y="234"/>
                  </a:lnTo>
                  <a:lnTo>
                    <a:pt x="90" y="226"/>
                  </a:lnTo>
                  <a:lnTo>
                    <a:pt x="43" y="180"/>
                  </a:lnTo>
                  <a:lnTo>
                    <a:pt x="84" y="180"/>
                  </a:lnTo>
                  <a:lnTo>
                    <a:pt x="73" y="169"/>
                  </a:lnTo>
                  <a:lnTo>
                    <a:pt x="49" y="142"/>
                  </a:lnTo>
                  <a:lnTo>
                    <a:pt x="38" y="131"/>
                  </a:lnTo>
                  <a:lnTo>
                    <a:pt x="73" y="131"/>
                  </a:lnTo>
                  <a:lnTo>
                    <a:pt x="30" y="84"/>
                  </a:lnTo>
                  <a:lnTo>
                    <a:pt x="60" y="84"/>
                  </a:lnTo>
                  <a:lnTo>
                    <a:pt x="22" y="49"/>
                  </a:lnTo>
                  <a:lnTo>
                    <a:pt x="49" y="4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4" name="Freeform 693"/>
            <p:cNvSpPr>
              <a:spLocks/>
            </p:cNvSpPr>
            <p:nvPr/>
          </p:nvSpPr>
          <p:spPr bwMode="auto">
            <a:xfrm>
              <a:off x="11388030" y="5526513"/>
              <a:ext cx="39537" cy="136182"/>
            </a:xfrm>
            <a:custGeom>
              <a:avLst/>
              <a:gdLst>
                <a:gd name="T0" fmla="*/ 10 w 10"/>
                <a:gd name="T1" fmla="*/ 5 h 34"/>
                <a:gd name="T2" fmla="*/ 5 w 10"/>
                <a:gd name="T3" fmla="*/ 0 h 34"/>
                <a:gd name="T4" fmla="*/ 0 w 10"/>
                <a:gd name="T5" fmla="*/ 5 h 34"/>
                <a:gd name="T6" fmla="*/ 0 w 10"/>
                <a:gd name="T7" fmla="*/ 29 h 34"/>
                <a:gd name="T8" fmla="*/ 5 w 10"/>
                <a:gd name="T9" fmla="*/ 34 h 34"/>
                <a:gd name="T10" fmla="*/ 10 w 10"/>
                <a:gd name="T11" fmla="*/ 29 h 34"/>
                <a:gd name="T12" fmla="*/ 10 w 10"/>
                <a:gd name="T13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4">
                  <a:moveTo>
                    <a:pt x="10" y="5"/>
                  </a:move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7" y="34"/>
                    <a:pt x="10" y="32"/>
                    <a:pt x="10" y="29"/>
                  </a:cubicBezTo>
                  <a:cubicBezTo>
                    <a:pt x="10" y="5"/>
                    <a:pt x="10" y="5"/>
                    <a:pt x="10" y="5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5" name="Freeform 694"/>
            <p:cNvSpPr>
              <a:spLocks/>
            </p:cNvSpPr>
            <p:nvPr/>
          </p:nvSpPr>
          <p:spPr bwMode="auto">
            <a:xfrm>
              <a:off x="11407066" y="5551406"/>
              <a:ext cx="20501" cy="111289"/>
            </a:xfrm>
            <a:custGeom>
              <a:avLst/>
              <a:gdLst>
                <a:gd name="T0" fmla="*/ 5 w 5"/>
                <a:gd name="T1" fmla="*/ 0 h 28"/>
                <a:gd name="T2" fmla="*/ 0 w 5"/>
                <a:gd name="T3" fmla="*/ 1 h 28"/>
                <a:gd name="T4" fmla="*/ 0 w 5"/>
                <a:gd name="T5" fmla="*/ 1 h 28"/>
                <a:gd name="T6" fmla="*/ 0 w 5"/>
                <a:gd name="T7" fmla="*/ 28 h 28"/>
                <a:gd name="T8" fmla="*/ 5 w 5"/>
                <a:gd name="T9" fmla="*/ 23 h 28"/>
                <a:gd name="T10" fmla="*/ 5 w 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8"/>
                    <a:pt x="5" y="26"/>
                    <a:pt x="5" y="23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6" name="Oval 695"/>
            <p:cNvSpPr>
              <a:spLocks noChangeArrowheads="1"/>
            </p:cNvSpPr>
            <p:nvPr/>
          </p:nvSpPr>
          <p:spPr bwMode="auto">
            <a:xfrm>
              <a:off x="11284063" y="5308329"/>
              <a:ext cx="247471" cy="246006"/>
            </a:xfrm>
            <a:prstGeom prst="ellipse">
              <a:avLst/>
            </a:pr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7" name="Freeform 696"/>
            <p:cNvSpPr>
              <a:spLocks/>
            </p:cNvSpPr>
            <p:nvPr/>
          </p:nvSpPr>
          <p:spPr bwMode="auto">
            <a:xfrm>
              <a:off x="11407066" y="5308329"/>
              <a:ext cx="124467" cy="246006"/>
            </a:xfrm>
            <a:custGeom>
              <a:avLst/>
              <a:gdLst>
                <a:gd name="T0" fmla="*/ 0 w 31"/>
                <a:gd name="T1" fmla="*/ 0 h 62"/>
                <a:gd name="T2" fmla="*/ 0 w 31"/>
                <a:gd name="T3" fmla="*/ 62 h 62"/>
                <a:gd name="T4" fmla="*/ 31 w 31"/>
                <a:gd name="T5" fmla="*/ 31 h 62"/>
                <a:gd name="T6" fmla="*/ 0 w 31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6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7" y="62"/>
                    <a:pt x="31" y="48"/>
                    <a:pt x="31" y="31"/>
                  </a:cubicBezTo>
                  <a:cubicBezTo>
                    <a:pt x="31" y="14"/>
                    <a:pt x="17" y="0"/>
                    <a:pt x="0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049"/>
            <p:cNvSpPr>
              <a:spLocks/>
            </p:cNvSpPr>
            <p:nvPr/>
          </p:nvSpPr>
          <p:spPr bwMode="auto">
            <a:xfrm>
              <a:off x="7498789" y="5801805"/>
              <a:ext cx="79073" cy="87859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0 h 22"/>
                <a:gd name="T4" fmla="*/ 20 w 20"/>
                <a:gd name="T5" fmla="*/ 22 h 22"/>
                <a:gd name="T6" fmla="*/ 20 w 20"/>
                <a:gd name="T7" fmla="*/ 22 h 22"/>
                <a:gd name="T8" fmla="*/ 0 w 20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12" y="1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2" y="12"/>
                    <a:pt x="5" y="4"/>
                    <a:pt x="0" y="0"/>
                  </a:cubicBezTo>
                </a:path>
              </a:pathLst>
            </a:custGeom>
            <a:solidFill>
              <a:srgbClr val="7F7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Freeform 1050"/>
          <p:cNvSpPr>
            <a:spLocks noEditPoints="1"/>
          </p:cNvSpPr>
          <p:nvPr/>
        </p:nvSpPr>
        <p:spPr bwMode="auto">
          <a:xfrm>
            <a:off x="4980645" y="3852251"/>
            <a:ext cx="339723" cy="188410"/>
          </a:xfrm>
          <a:custGeom>
            <a:avLst/>
            <a:gdLst>
              <a:gd name="T0" fmla="*/ 121 w 128"/>
              <a:gd name="T1" fmla="*/ 66 h 71"/>
              <a:gd name="T2" fmla="*/ 59 w 128"/>
              <a:gd name="T3" fmla="*/ 71 h 71"/>
              <a:gd name="T4" fmla="*/ 59 w 128"/>
              <a:gd name="T5" fmla="*/ 71 h 71"/>
              <a:gd name="T6" fmla="*/ 59 w 128"/>
              <a:gd name="T7" fmla="*/ 71 h 71"/>
              <a:gd name="T8" fmla="*/ 121 w 128"/>
              <a:gd name="T9" fmla="*/ 66 h 71"/>
              <a:gd name="T10" fmla="*/ 128 w 128"/>
              <a:gd name="T11" fmla="*/ 66 h 71"/>
              <a:gd name="T12" fmla="*/ 121 w 128"/>
              <a:gd name="T13" fmla="*/ 66 h 71"/>
              <a:gd name="T14" fmla="*/ 0 w 128"/>
              <a:gd name="T15" fmla="*/ 0 h 71"/>
              <a:gd name="T16" fmla="*/ 0 w 128"/>
              <a:gd name="T17" fmla="*/ 0 h 71"/>
              <a:gd name="T18" fmla="*/ 0 w 128"/>
              <a:gd name="T19" fmla="*/ 0 h 71"/>
              <a:gd name="T20" fmla="*/ 0 w 128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71">
                <a:moveTo>
                  <a:pt x="121" y="66"/>
                </a:moveTo>
                <a:cubicBezTo>
                  <a:pt x="111" y="66"/>
                  <a:pt x="91" y="67"/>
                  <a:pt x="59" y="71"/>
                </a:cubicBezTo>
                <a:cubicBezTo>
                  <a:pt x="59" y="71"/>
                  <a:pt x="59" y="71"/>
                  <a:pt x="59" y="71"/>
                </a:cubicBezTo>
                <a:cubicBezTo>
                  <a:pt x="59" y="71"/>
                  <a:pt x="59" y="71"/>
                  <a:pt x="59" y="71"/>
                </a:cubicBezTo>
                <a:cubicBezTo>
                  <a:pt x="91" y="67"/>
                  <a:pt x="111" y="66"/>
                  <a:pt x="121" y="66"/>
                </a:cubicBezTo>
                <a:cubicBezTo>
                  <a:pt x="124" y="66"/>
                  <a:pt x="126" y="66"/>
                  <a:pt x="128" y="66"/>
                </a:cubicBezTo>
                <a:cubicBezTo>
                  <a:pt x="126" y="66"/>
                  <a:pt x="124" y="66"/>
                  <a:pt x="121" y="66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1060"/>
          <p:cNvSpPr>
            <a:spLocks noEditPoints="1"/>
          </p:cNvSpPr>
          <p:nvPr/>
        </p:nvSpPr>
        <p:spPr bwMode="auto">
          <a:xfrm>
            <a:off x="3668611" y="4322787"/>
            <a:ext cx="581824" cy="328985"/>
          </a:xfrm>
          <a:custGeom>
            <a:avLst/>
            <a:gdLst>
              <a:gd name="T0" fmla="*/ 216 w 219"/>
              <a:gd name="T1" fmla="*/ 118 h 124"/>
              <a:gd name="T2" fmla="*/ 214 w 219"/>
              <a:gd name="T3" fmla="*/ 118 h 124"/>
              <a:gd name="T4" fmla="*/ 214 w 219"/>
              <a:gd name="T5" fmla="*/ 118 h 124"/>
              <a:gd name="T6" fmla="*/ 216 w 219"/>
              <a:gd name="T7" fmla="*/ 118 h 124"/>
              <a:gd name="T8" fmla="*/ 217 w 219"/>
              <a:gd name="T9" fmla="*/ 118 h 124"/>
              <a:gd name="T10" fmla="*/ 216 w 219"/>
              <a:gd name="T11" fmla="*/ 118 h 124"/>
              <a:gd name="T12" fmla="*/ 217 w 219"/>
              <a:gd name="T13" fmla="*/ 118 h 124"/>
              <a:gd name="T14" fmla="*/ 219 w 219"/>
              <a:gd name="T15" fmla="*/ 118 h 124"/>
              <a:gd name="T16" fmla="*/ 219 w 219"/>
              <a:gd name="T17" fmla="*/ 118 h 124"/>
              <a:gd name="T18" fmla="*/ 219 w 219"/>
              <a:gd name="T19" fmla="*/ 118 h 124"/>
              <a:gd name="T20" fmla="*/ 219 w 219"/>
              <a:gd name="T21" fmla="*/ 118 h 124"/>
              <a:gd name="T22" fmla="*/ 0 w 219"/>
              <a:gd name="T23" fmla="*/ 0 h 124"/>
              <a:gd name="T24" fmla="*/ 0 w 219"/>
              <a:gd name="T25" fmla="*/ 0 h 124"/>
              <a:gd name="T26" fmla="*/ 0 w 219"/>
              <a:gd name="T27" fmla="*/ 0 h 124"/>
              <a:gd name="T28" fmla="*/ 0 w 219"/>
              <a:gd name="T29" fmla="*/ 0 h 124"/>
              <a:gd name="T30" fmla="*/ 0 w 219"/>
              <a:gd name="T31" fmla="*/ 0 h 124"/>
              <a:gd name="T32" fmla="*/ 105 w 219"/>
              <a:gd name="T33" fmla="*/ 124 h 124"/>
              <a:gd name="T34" fmla="*/ 0 w 219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" h="124">
                <a:moveTo>
                  <a:pt x="216" y="118"/>
                </a:moveTo>
                <a:cubicBezTo>
                  <a:pt x="215" y="118"/>
                  <a:pt x="215" y="118"/>
                  <a:pt x="214" y="118"/>
                </a:cubicBezTo>
                <a:cubicBezTo>
                  <a:pt x="214" y="118"/>
                  <a:pt x="214" y="118"/>
                  <a:pt x="214" y="118"/>
                </a:cubicBezTo>
                <a:cubicBezTo>
                  <a:pt x="215" y="118"/>
                  <a:pt x="215" y="118"/>
                  <a:pt x="216" y="118"/>
                </a:cubicBezTo>
                <a:moveTo>
                  <a:pt x="217" y="118"/>
                </a:moveTo>
                <a:cubicBezTo>
                  <a:pt x="217" y="118"/>
                  <a:pt x="216" y="118"/>
                  <a:pt x="216" y="118"/>
                </a:cubicBezTo>
                <a:cubicBezTo>
                  <a:pt x="216" y="118"/>
                  <a:pt x="217" y="118"/>
                  <a:pt x="217" y="118"/>
                </a:cubicBezTo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19" y="118"/>
                  <a:pt x="219" y="118"/>
                  <a:pt x="219" y="118"/>
                </a:cubicBezTo>
                <a:cubicBezTo>
                  <a:pt x="219" y="118"/>
                  <a:pt x="219" y="118"/>
                  <a:pt x="219" y="118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53" y="53"/>
                  <a:pt x="105" y="124"/>
                </a:cubicBezTo>
                <a:cubicBezTo>
                  <a:pt x="53" y="53"/>
                  <a:pt x="8" y="0"/>
                  <a:pt x="0" y="0"/>
                </a:cubicBezTo>
              </a:path>
            </a:pathLst>
          </a:custGeom>
          <a:solidFill>
            <a:srgbClr val="FBFB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71" name="Group 2870"/>
          <p:cNvGrpSpPr/>
          <p:nvPr/>
        </p:nvGrpSpPr>
        <p:grpSpPr>
          <a:xfrm>
            <a:off x="8826933" y="1056371"/>
            <a:ext cx="533989" cy="483227"/>
            <a:chOff x="13584238" y="1600200"/>
            <a:chExt cx="868362" cy="785813"/>
          </a:xfrm>
        </p:grpSpPr>
        <p:sp>
          <p:nvSpPr>
            <p:cNvPr id="1989" name="Freeform 1070"/>
            <p:cNvSpPr>
              <a:spLocks/>
            </p:cNvSpPr>
            <p:nvPr/>
          </p:nvSpPr>
          <p:spPr bwMode="auto">
            <a:xfrm>
              <a:off x="13790613" y="2274888"/>
              <a:ext cx="320675" cy="111125"/>
            </a:xfrm>
            <a:custGeom>
              <a:avLst/>
              <a:gdLst>
                <a:gd name="T0" fmla="*/ 96 w 202"/>
                <a:gd name="T1" fmla="*/ 51 h 70"/>
                <a:gd name="T2" fmla="*/ 0 w 202"/>
                <a:gd name="T3" fmla="*/ 0 h 70"/>
                <a:gd name="T4" fmla="*/ 90 w 202"/>
                <a:gd name="T5" fmla="*/ 70 h 70"/>
                <a:gd name="T6" fmla="*/ 202 w 202"/>
                <a:gd name="T7" fmla="*/ 62 h 70"/>
                <a:gd name="T8" fmla="*/ 96 w 202"/>
                <a:gd name="T9" fmla="*/ 5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70">
                  <a:moveTo>
                    <a:pt x="96" y="51"/>
                  </a:moveTo>
                  <a:lnTo>
                    <a:pt x="0" y="0"/>
                  </a:lnTo>
                  <a:lnTo>
                    <a:pt x="90" y="70"/>
                  </a:lnTo>
                  <a:lnTo>
                    <a:pt x="202" y="62"/>
                  </a:lnTo>
                  <a:lnTo>
                    <a:pt x="96" y="51"/>
                  </a:ln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0" name="Freeform 1071"/>
            <p:cNvSpPr>
              <a:spLocks/>
            </p:cNvSpPr>
            <p:nvPr/>
          </p:nvSpPr>
          <p:spPr bwMode="auto">
            <a:xfrm>
              <a:off x="13584238" y="1997075"/>
              <a:ext cx="163513" cy="57150"/>
            </a:xfrm>
            <a:custGeom>
              <a:avLst/>
              <a:gdLst>
                <a:gd name="T0" fmla="*/ 52 w 103"/>
                <a:gd name="T1" fmla="*/ 19 h 36"/>
                <a:gd name="T2" fmla="*/ 0 w 103"/>
                <a:gd name="T3" fmla="*/ 0 h 36"/>
                <a:gd name="T4" fmla="*/ 52 w 103"/>
                <a:gd name="T5" fmla="*/ 36 h 36"/>
                <a:gd name="T6" fmla="*/ 103 w 103"/>
                <a:gd name="T7" fmla="*/ 3 h 36"/>
                <a:gd name="T8" fmla="*/ 52 w 103"/>
                <a:gd name="T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36">
                  <a:moveTo>
                    <a:pt x="52" y="19"/>
                  </a:moveTo>
                  <a:lnTo>
                    <a:pt x="0" y="0"/>
                  </a:lnTo>
                  <a:lnTo>
                    <a:pt x="52" y="36"/>
                  </a:lnTo>
                  <a:lnTo>
                    <a:pt x="103" y="3"/>
                  </a:lnTo>
                  <a:lnTo>
                    <a:pt x="52" y="19"/>
                  </a:ln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1" name="Freeform 1072"/>
            <p:cNvSpPr>
              <a:spLocks/>
            </p:cNvSpPr>
            <p:nvPr/>
          </p:nvSpPr>
          <p:spPr bwMode="auto">
            <a:xfrm>
              <a:off x="14114463" y="1841500"/>
              <a:ext cx="134938" cy="95250"/>
            </a:xfrm>
            <a:custGeom>
              <a:avLst/>
              <a:gdLst>
                <a:gd name="T0" fmla="*/ 33 w 85"/>
                <a:gd name="T1" fmla="*/ 44 h 60"/>
                <a:gd name="T2" fmla="*/ 0 w 85"/>
                <a:gd name="T3" fmla="*/ 0 h 60"/>
                <a:gd name="T4" fmla="*/ 25 w 85"/>
                <a:gd name="T5" fmla="*/ 57 h 60"/>
                <a:gd name="T6" fmla="*/ 85 w 85"/>
                <a:gd name="T7" fmla="*/ 60 h 60"/>
                <a:gd name="T8" fmla="*/ 33 w 85"/>
                <a:gd name="T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0">
                  <a:moveTo>
                    <a:pt x="33" y="44"/>
                  </a:moveTo>
                  <a:lnTo>
                    <a:pt x="0" y="0"/>
                  </a:lnTo>
                  <a:lnTo>
                    <a:pt x="25" y="57"/>
                  </a:lnTo>
                  <a:lnTo>
                    <a:pt x="85" y="60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2" name="Freeform 1073"/>
            <p:cNvSpPr>
              <a:spLocks/>
            </p:cNvSpPr>
            <p:nvPr/>
          </p:nvSpPr>
          <p:spPr bwMode="auto">
            <a:xfrm>
              <a:off x="13808075" y="1600200"/>
              <a:ext cx="130175" cy="38100"/>
            </a:xfrm>
            <a:custGeom>
              <a:avLst/>
              <a:gdLst>
                <a:gd name="T0" fmla="*/ 41 w 82"/>
                <a:gd name="T1" fmla="*/ 13 h 24"/>
                <a:gd name="T2" fmla="*/ 0 w 82"/>
                <a:gd name="T3" fmla="*/ 0 h 24"/>
                <a:gd name="T4" fmla="*/ 41 w 82"/>
                <a:gd name="T5" fmla="*/ 24 h 24"/>
                <a:gd name="T6" fmla="*/ 82 w 82"/>
                <a:gd name="T7" fmla="*/ 0 h 24"/>
                <a:gd name="T8" fmla="*/ 41 w 82"/>
                <a:gd name="T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4">
                  <a:moveTo>
                    <a:pt x="41" y="13"/>
                  </a:moveTo>
                  <a:lnTo>
                    <a:pt x="0" y="0"/>
                  </a:lnTo>
                  <a:lnTo>
                    <a:pt x="41" y="24"/>
                  </a:lnTo>
                  <a:lnTo>
                    <a:pt x="82" y="0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3" name="Freeform 1074"/>
            <p:cNvSpPr>
              <a:spLocks/>
            </p:cNvSpPr>
            <p:nvPr/>
          </p:nvSpPr>
          <p:spPr bwMode="auto">
            <a:xfrm>
              <a:off x="14331950" y="2174875"/>
              <a:ext cx="120650" cy="60325"/>
            </a:xfrm>
            <a:custGeom>
              <a:avLst/>
              <a:gdLst>
                <a:gd name="T0" fmla="*/ 32 w 76"/>
                <a:gd name="T1" fmla="*/ 27 h 38"/>
                <a:gd name="T2" fmla="*/ 0 w 76"/>
                <a:gd name="T3" fmla="*/ 0 h 38"/>
                <a:gd name="T4" fmla="*/ 29 w 76"/>
                <a:gd name="T5" fmla="*/ 38 h 38"/>
                <a:gd name="T6" fmla="*/ 76 w 76"/>
                <a:gd name="T7" fmla="*/ 27 h 38"/>
                <a:gd name="T8" fmla="*/ 32 w 76"/>
                <a:gd name="T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8">
                  <a:moveTo>
                    <a:pt x="32" y="27"/>
                  </a:moveTo>
                  <a:lnTo>
                    <a:pt x="0" y="0"/>
                  </a:lnTo>
                  <a:lnTo>
                    <a:pt x="29" y="38"/>
                  </a:lnTo>
                  <a:lnTo>
                    <a:pt x="76" y="27"/>
                  </a:lnTo>
                  <a:lnTo>
                    <a:pt x="32" y="27"/>
                  </a:ln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8" name="Group 2867"/>
          <p:cNvGrpSpPr/>
          <p:nvPr/>
        </p:nvGrpSpPr>
        <p:grpSpPr>
          <a:xfrm>
            <a:off x="5461431" y="1951561"/>
            <a:ext cx="448083" cy="594515"/>
            <a:chOff x="6573838" y="2460625"/>
            <a:chExt cx="728663" cy="966788"/>
          </a:xfrm>
        </p:grpSpPr>
        <p:sp>
          <p:nvSpPr>
            <p:cNvPr id="1994" name="Freeform 1075"/>
            <p:cNvSpPr>
              <a:spLocks/>
            </p:cNvSpPr>
            <p:nvPr/>
          </p:nvSpPr>
          <p:spPr bwMode="auto">
            <a:xfrm>
              <a:off x="6594475" y="2460625"/>
              <a:ext cx="687388" cy="717550"/>
            </a:xfrm>
            <a:custGeom>
              <a:avLst/>
              <a:gdLst>
                <a:gd name="T0" fmla="*/ 79 w 159"/>
                <a:gd name="T1" fmla="*/ 0 h 166"/>
                <a:gd name="T2" fmla="*/ 0 w 159"/>
                <a:gd name="T3" fmla="*/ 80 h 166"/>
                <a:gd name="T4" fmla="*/ 26 w 159"/>
                <a:gd name="T5" fmla="*/ 138 h 166"/>
                <a:gd name="T6" fmla="*/ 53 w 159"/>
                <a:gd name="T7" fmla="*/ 166 h 166"/>
                <a:gd name="T8" fmla="*/ 106 w 159"/>
                <a:gd name="T9" fmla="*/ 166 h 166"/>
                <a:gd name="T10" fmla="*/ 133 w 159"/>
                <a:gd name="T11" fmla="*/ 138 h 166"/>
                <a:gd name="T12" fmla="*/ 159 w 159"/>
                <a:gd name="T13" fmla="*/ 80 h 166"/>
                <a:gd name="T14" fmla="*/ 79 w 159"/>
                <a:gd name="T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66">
                  <a:moveTo>
                    <a:pt x="79" y="0"/>
                  </a:moveTo>
                  <a:cubicBezTo>
                    <a:pt x="36" y="0"/>
                    <a:pt x="0" y="36"/>
                    <a:pt x="0" y="80"/>
                  </a:cubicBezTo>
                  <a:cubicBezTo>
                    <a:pt x="0" y="103"/>
                    <a:pt x="10" y="124"/>
                    <a:pt x="26" y="138"/>
                  </a:cubicBezTo>
                  <a:cubicBezTo>
                    <a:pt x="53" y="166"/>
                    <a:pt x="53" y="166"/>
                    <a:pt x="53" y="166"/>
                  </a:cubicBezTo>
                  <a:cubicBezTo>
                    <a:pt x="106" y="166"/>
                    <a:pt x="106" y="166"/>
                    <a:pt x="106" y="166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49" y="124"/>
                    <a:pt x="159" y="103"/>
                    <a:pt x="159" y="80"/>
                  </a:cubicBezTo>
                  <a:cubicBezTo>
                    <a:pt x="159" y="36"/>
                    <a:pt x="123" y="0"/>
                    <a:pt x="79" y="0"/>
                  </a:cubicBezTo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6" name="Freeform 1077"/>
            <p:cNvSpPr>
              <a:spLocks noEditPoints="1"/>
            </p:cNvSpPr>
            <p:nvPr/>
          </p:nvSpPr>
          <p:spPr bwMode="auto">
            <a:xfrm>
              <a:off x="6672263" y="2571750"/>
              <a:ext cx="150813" cy="606425"/>
            </a:xfrm>
            <a:custGeom>
              <a:avLst/>
              <a:gdLst>
                <a:gd name="T0" fmla="*/ 27 w 35"/>
                <a:gd name="T1" fmla="*/ 132 h 140"/>
                <a:gd name="T2" fmla="*/ 27 w 35"/>
                <a:gd name="T3" fmla="*/ 132 h 140"/>
                <a:gd name="T4" fmla="*/ 35 w 35"/>
                <a:gd name="T5" fmla="*/ 140 h 140"/>
                <a:gd name="T6" fmla="*/ 27 w 35"/>
                <a:gd name="T7" fmla="*/ 132 h 140"/>
                <a:gd name="T8" fmla="*/ 3 w 35"/>
                <a:gd name="T9" fmla="*/ 0 h 140"/>
                <a:gd name="T10" fmla="*/ 0 w 35"/>
                <a:gd name="T11" fmla="*/ 4 h 140"/>
                <a:gd name="T12" fmla="*/ 3 w 35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40">
                  <a:moveTo>
                    <a:pt x="27" y="132"/>
                  </a:moveTo>
                  <a:cubicBezTo>
                    <a:pt x="27" y="132"/>
                    <a:pt x="27" y="132"/>
                    <a:pt x="27" y="132"/>
                  </a:cubicBezTo>
                  <a:cubicBezTo>
                    <a:pt x="30" y="135"/>
                    <a:pt x="33" y="138"/>
                    <a:pt x="35" y="140"/>
                  </a:cubicBezTo>
                  <a:cubicBezTo>
                    <a:pt x="27" y="132"/>
                    <a:pt x="27" y="132"/>
                    <a:pt x="27" y="132"/>
                  </a:cubicBezTo>
                  <a:moveTo>
                    <a:pt x="3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2"/>
                    <a:pt x="2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7" name="Freeform 1078"/>
            <p:cNvSpPr>
              <a:spLocks/>
            </p:cNvSpPr>
            <p:nvPr/>
          </p:nvSpPr>
          <p:spPr bwMode="auto">
            <a:xfrm>
              <a:off x="6573838" y="2533650"/>
              <a:ext cx="249238" cy="644525"/>
            </a:xfrm>
            <a:custGeom>
              <a:avLst/>
              <a:gdLst>
                <a:gd name="T0" fmla="*/ 36 w 58"/>
                <a:gd name="T1" fmla="*/ 0 h 149"/>
                <a:gd name="T2" fmla="*/ 26 w 58"/>
                <a:gd name="T3" fmla="*/ 9 h 149"/>
                <a:gd name="T4" fmla="*/ 23 w 58"/>
                <a:gd name="T5" fmla="*/ 13 h 149"/>
                <a:gd name="T6" fmla="*/ 23 w 58"/>
                <a:gd name="T7" fmla="*/ 13 h 149"/>
                <a:gd name="T8" fmla="*/ 50 w 58"/>
                <a:gd name="T9" fmla="*/ 141 h 149"/>
                <a:gd name="T10" fmla="*/ 58 w 58"/>
                <a:gd name="T11" fmla="*/ 149 h 149"/>
                <a:gd name="T12" fmla="*/ 58 w 58"/>
                <a:gd name="T13" fmla="*/ 149 h 149"/>
                <a:gd name="T14" fmla="*/ 36 w 58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149">
                  <a:moveTo>
                    <a:pt x="36" y="0"/>
                  </a:moveTo>
                  <a:cubicBezTo>
                    <a:pt x="32" y="3"/>
                    <a:pt x="29" y="6"/>
                    <a:pt x="26" y="9"/>
                  </a:cubicBezTo>
                  <a:cubicBezTo>
                    <a:pt x="25" y="10"/>
                    <a:pt x="24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0" y="52"/>
                    <a:pt x="9" y="99"/>
                    <a:pt x="50" y="141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26" y="104"/>
                    <a:pt x="18" y="50"/>
                    <a:pt x="36" y="0"/>
                  </a:cubicBezTo>
                </a:path>
              </a:pathLst>
            </a:custGeom>
            <a:solidFill>
              <a:srgbClr val="F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8" name="Freeform 1079"/>
            <p:cNvSpPr>
              <a:spLocks noEditPoints="1"/>
            </p:cNvSpPr>
            <p:nvPr/>
          </p:nvSpPr>
          <p:spPr bwMode="auto">
            <a:xfrm>
              <a:off x="6784975" y="2473325"/>
              <a:ext cx="65088" cy="25400"/>
            </a:xfrm>
            <a:custGeom>
              <a:avLst/>
              <a:gdLst>
                <a:gd name="T0" fmla="*/ 7 w 15"/>
                <a:gd name="T1" fmla="*/ 3 h 6"/>
                <a:gd name="T2" fmla="*/ 0 w 15"/>
                <a:gd name="T3" fmla="*/ 6 h 6"/>
                <a:gd name="T4" fmla="*/ 0 w 15"/>
                <a:gd name="T5" fmla="*/ 6 h 6"/>
                <a:gd name="T6" fmla="*/ 7 w 15"/>
                <a:gd name="T7" fmla="*/ 3 h 6"/>
                <a:gd name="T8" fmla="*/ 15 w 15"/>
                <a:gd name="T9" fmla="*/ 0 h 6"/>
                <a:gd name="T10" fmla="*/ 15 w 15"/>
                <a:gd name="T11" fmla="*/ 0 h 6"/>
                <a:gd name="T12" fmla="*/ 15 w 15"/>
                <a:gd name="T13" fmla="*/ 0 h 6"/>
                <a:gd name="T14" fmla="*/ 15 w 15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6">
                  <a:moveTo>
                    <a:pt x="7" y="3"/>
                  </a:moveTo>
                  <a:cubicBezTo>
                    <a:pt x="4" y="4"/>
                    <a:pt x="2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5"/>
                    <a:pt x="4" y="4"/>
                    <a:pt x="7" y="3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9" name="Freeform 1080"/>
            <p:cNvSpPr>
              <a:spLocks/>
            </p:cNvSpPr>
            <p:nvPr/>
          </p:nvSpPr>
          <p:spPr bwMode="auto">
            <a:xfrm>
              <a:off x="6729413" y="2473325"/>
              <a:ext cx="150813" cy="700088"/>
            </a:xfrm>
            <a:custGeom>
              <a:avLst/>
              <a:gdLst>
                <a:gd name="T0" fmla="*/ 28 w 35"/>
                <a:gd name="T1" fmla="*/ 0 h 162"/>
                <a:gd name="T2" fmla="*/ 28 w 35"/>
                <a:gd name="T3" fmla="*/ 0 h 162"/>
                <a:gd name="T4" fmla="*/ 20 w 35"/>
                <a:gd name="T5" fmla="*/ 3 h 162"/>
                <a:gd name="T6" fmla="*/ 13 w 35"/>
                <a:gd name="T7" fmla="*/ 6 h 162"/>
                <a:gd name="T8" fmla="*/ 27 w 35"/>
                <a:gd name="T9" fmla="*/ 162 h 162"/>
                <a:gd name="T10" fmla="*/ 35 w 35"/>
                <a:gd name="T11" fmla="*/ 161 h 162"/>
                <a:gd name="T12" fmla="*/ 28 w 3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62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1"/>
                    <a:pt x="22" y="2"/>
                    <a:pt x="20" y="3"/>
                  </a:cubicBezTo>
                  <a:cubicBezTo>
                    <a:pt x="17" y="4"/>
                    <a:pt x="15" y="5"/>
                    <a:pt x="13" y="6"/>
                  </a:cubicBezTo>
                  <a:cubicBezTo>
                    <a:pt x="0" y="60"/>
                    <a:pt x="5" y="115"/>
                    <a:pt x="27" y="162"/>
                  </a:cubicBezTo>
                  <a:cubicBezTo>
                    <a:pt x="29" y="162"/>
                    <a:pt x="31" y="162"/>
                    <a:pt x="35" y="161"/>
                  </a:cubicBezTo>
                  <a:cubicBezTo>
                    <a:pt x="23" y="113"/>
                    <a:pt x="21" y="58"/>
                    <a:pt x="28" y="0"/>
                  </a:cubicBezTo>
                </a:path>
              </a:pathLst>
            </a:custGeom>
            <a:solidFill>
              <a:srgbClr val="F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0" name="Freeform 1081"/>
            <p:cNvSpPr>
              <a:spLocks/>
            </p:cNvSpPr>
            <p:nvPr/>
          </p:nvSpPr>
          <p:spPr bwMode="auto">
            <a:xfrm>
              <a:off x="6845300" y="3168650"/>
              <a:ext cx="34925" cy="4763"/>
            </a:xfrm>
            <a:custGeom>
              <a:avLst/>
              <a:gdLst>
                <a:gd name="T0" fmla="*/ 8 w 8"/>
                <a:gd name="T1" fmla="*/ 0 h 1"/>
                <a:gd name="T2" fmla="*/ 0 w 8"/>
                <a:gd name="T3" fmla="*/ 1 h 1"/>
                <a:gd name="T4" fmla="*/ 0 w 8"/>
                <a:gd name="T5" fmla="*/ 1 h 1"/>
                <a:gd name="T6" fmla="*/ 8 w 8"/>
                <a:gd name="T7" fmla="*/ 0 h 1"/>
                <a:gd name="T8" fmla="*/ 8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cubicBezTo>
                    <a:pt x="4" y="1"/>
                    <a:pt x="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1" name="Freeform 1082"/>
            <p:cNvSpPr>
              <a:spLocks/>
            </p:cNvSpPr>
            <p:nvPr/>
          </p:nvSpPr>
          <p:spPr bwMode="auto">
            <a:xfrm>
              <a:off x="7053263" y="3143250"/>
              <a:ext cx="33338" cy="34925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8 h 8"/>
                <a:gd name="T4" fmla="*/ 8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2" name="Freeform 1083"/>
            <p:cNvSpPr>
              <a:spLocks/>
            </p:cNvSpPr>
            <p:nvPr/>
          </p:nvSpPr>
          <p:spPr bwMode="auto">
            <a:xfrm>
              <a:off x="7053263" y="2533650"/>
              <a:ext cx="249238" cy="644525"/>
            </a:xfrm>
            <a:custGeom>
              <a:avLst/>
              <a:gdLst>
                <a:gd name="T0" fmla="*/ 22 w 58"/>
                <a:gd name="T1" fmla="*/ 0 h 149"/>
                <a:gd name="T2" fmla="*/ 0 w 58"/>
                <a:gd name="T3" fmla="*/ 149 h 149"/>
                <a:gd name="T4" fmla="*/ 0 w 58"/>
                <a:gd name="T5" fmla="*/ 149 h 149"/>
                <a:gd name="T6" fmla="*/ 0 w 58"/>
                <a:gd name="T7" fmla="*/ 149 h 149"/>
                <a:gd name="T8" fmla="*/ 8 w 58"/>
                <a:gd name="T9" fmla="*/ 141 h 149"/>
                <a:gd name="T10" fmla="*/ 8 w 58"/>
                <a:gd name="T11" fmla="*/ 141 h 149"/>
                <a:gd name="T12" fmla="*/ 35 w 58"/>
                <a:gd name="T13" fmla="*/ 13 h 149"/>
                <a:gd name="T14" fmla="*/ 22 w 58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149">
                  <a:moveTo>
                    <a:pt x="22" y="0"/>
                  </a:moveTo>
                  <a:cubicBezTo>
                    <a:pt x="40" y="50"/>
                    <a:pt x="32" y="104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49" y="99"/>
                    <a:pt x="58" y="52"/>
                    <a:pt x="35" y="13"/>
                  </a:cubicBezTo>
                  <a:cubicBezTo>
                    <a:pt x="33" y="10"/>
                    <a:pt x="28" y="5"/>
                    <a:pt x="22" y="0"/>
                  </a:cubicBezTo>
                </a:path>
              </a:pathLst>
            </a:custGeom>
            <a:solidFill>
              <a:srgbClr val="F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3" name="Freeform 1084"/>
            <p:cNvSpPr>
              <a:spLocks/>
            </p:cNvSpPr>
            <p:nvPr/>
          </p:nvSpPr>
          <p:spPr bwMode="auto">
            <a:xfrm>
              <a:off x="7053263" y="31781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4" name="Freeform 1085"/>
            <p:cNvSpPr>
              <a:spLocks/>
            </p:cNvSpPr>
            <p:nvPr/>
          </p:nvSpPr>
          <p:spPr bwMode="auto">
            <a:xfrm>
              <a:off x="7065963" y="2486025"/>
              <a:ext cx="25400" cy="12700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3 h 3"/>
                <a:gd name="T4" fmla="*/ 6 w 6"/>
                <a:gd name="T5" fmla="*/ 3 h 3"/>
                <a:gd name="T6" fmla="*/ 0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2" y="1"/>
                    <a:pt x="4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5" name="Freeform 1086"/>
            <p:cNvSpPr>
              <a:spLocks/>
            </p:cNvSpPr>
            <p:nvPr/>
          </p:nvSpPr>
          <p:spPr bwMode="auto">
            <a:xfrm>
              <a:off x="6996113" y="2473325"/>
              <a:ext cx="147638" cy="700088"/>
            </a:xfrm>
            <a:custGeom>
              <a:avLst/>
              <a:gdLst>
                <a:gd name="T0" fmla="*/ 7 w 34"/>
                <a:gd name="T1" fmla="*/ 0 h 162"/>
                <a:gd name="T2" fmla="*/ 0 w 34"/>
                <a:gd name="T3" fmla="*/ 161 h 162"/>
                <a:gd name="T4" fmla="*/ 8 w 34"/>
                <a:gd name="T5" fmla="*/ 162 h 162"/>
                <a:gd name="T6" fmla="*/ 22 w 34"/>
                <a:gd name="T7" fmla="*/ 6 h 162"/>
                <a:gd name="T8" fmla="*/ 16 w 34"/>
                <a:gd name="T9" fmla="*/ 3 h 162"/>
                <a:gd name="T10" fmla="*/ 7 w 34"/>
                <a:gd name="T1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62">
                  <a:moveTo>
                    <a:pt x="7" y="0"/>
                  </a:moveTo>
                  <a:cubicBezTo>
                    <a:pt x="14" y="58"/>
                    <a:pt x="12" y="113"/>
                    <a:pt x="0" y="161"/>
                  </a:cubicBezTo>
                  <a:cubicBezTo>
                    <a:pt x="3" y="162"/>
                    <a:pt x="6" y="162"/>
                    <a:pt x="8" y="162"/>
                  </a:cubicBezTo>
                  <a:cubicBezTo>
                    <a:pt x="30" y="115"/>
                    <a:pt x="34" y="60"/>
                    <a:pt x="22" y="6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2"/>
                    <a:pt x="10" y="1"/>
                    <a:pt x="7" y="0"/>
                  </a:cubicBezTo>
                </a:path>
              </a:pathLst>
            </a:custGeom>
            <a:solidFill>
              <a:srgbClr val="F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6" name="Freeform 1087"/>
            <p:cNvSpPr>
              <a:spLocks/>
            </p:cNvSpPr>
            <p:nvPr/>
          </p:nvSpPr>
          <p:spPr bwMode="auto">
            <a:xfrm>
              <a:off x="6996113" y="3168650"/>
              <a:ext cx="34925" cy="4763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8 w 8"/>
                <a:gd name="T5" fmla="*/ 1 h 1"/>
                <a:gd name="T6" fmla="*/ 8 w 8"/>
                <a:gd name="T7" fmla="*/ 1 h 1"/>
                <a:gd name="T8" fmla="*/ 0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3" y="1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7" name="Freeform 1088"/>
            <p:cNvSpPr>
              <a:spLocks/>
            </p:cNvSpPr>
            <p:nvPr/>
          </p:nvSpPr>
          <p:spPr bwMode="auto">
            <a:xfrm>
              <a:off x="6905625" y="2460625"/>
              <a:ext cx="65088" cy="3175"/>
            </a:xfrm>
            <a:custGeom>
              <a:avLst/>
              <a:gdLst>
                <a:gd name="T0" fmla="*/ 7 w 15"/>
                <a:gd name="T1" fmla="*/ 0 h 1"/>
                <a:gd name="T2" fmla="*/ 0 w 15"/>
                <a:gd name="T3" fmla="*/ 1 h 1"/>
                <a:gd name="T4" fmla="*/ 0 w 15"/>
                <a:gd name="T5" fmla="*/ 1 h 1"/>
                <a:gd name="T6" fmla="*/ 7 w 15"/>
                <a:gd name="T7" fmla="*/ 0 h 1"/>
                <a:gd name="T8" fmla="*/ 15 w 15"/>
                <a:gd name="T9" fmla="*/ 1 h 1"/>
                <a:gd name="T10" fmla="*/ 7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7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0" y="0"/>
                    <a:pt x="12" y="1"/>
                    <a:pt x="15" y="1"/>
                  </a:cubicBezTo>
                  <a:cubicBezTo>
                    <a:pt x="12" y="0"/>
                    <a:pt x="10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8" name="Freeform 1089"/>
            <p:cNvSpPr>
              <a:spLocks/>
            </p:cNvSpPr>
            <p:nvPr/>
          </p:nvSpPr>
          <p:spPr bwMode="auto">
            <a:xfrm>
              <a:off x="6892925" y="2460625"/>
              <a:ext cx="85725" cy="708025"/>
            </a:xfrm>
            <a:custGeom>
              <a:avLst/>
              <a:gdLst>
                <a:gd name="T0" fmla="*/ 10 w 20"/>
                <a:gd name="T1" fmla="*/ 0 h 164"/>
                <a:gd name="T2" fmla="*/ 3 w 20"/>
                <a:gd name="T3" fmla="*/ 1 h 164"/>
                <a:gd name="T4" fmla="*/ 5 w 20"/>
                <a:gd name="T5" fmla="*/ 164 h 164"/>
                <a:gd name="T6" fmla="*/ 10 w 20"/>
                <a:gd name="T7" fmla="*/ 164 h 164"/>
                <a:gd name="T8" fmla="*/ 10 w 20"/>
                <a:gd name="T9" fmla="*/ 164 h 164"/>
                <a:gd name="T10" fmla="*/ 10 w 20"/>
                <a:gd name="T11" fmla="*/ 164 h 164"/>
                <a:gd name="T12" fmla="*/ 10 w 20"/>
                <a:gd name="T13" fmla="*/ 164 h 164"/>
                <a:gd name="T14" fmla="*/ 11 w 20"/>
                <a:gd name="T15" fmla="*/ 164 h 164"/>
                <a:gd name="T16" fmla="*/ 11 w 20"/>
                <a:gd name="T17" fmla="*/ 164 h 164"/>
                <a:gd name="T18" fmla="*/ 11 w 20"/>
                <a:gd name="T19" fmla="*/ 164 h 164"/>
                <a:gd name="T20" fmla="*/ 16 w 20"/>
                <a:gd name="T21" fmla="*/ 164 h 164"/>
                <a:gd name="T22" fmla="*/ 18 w 20"/>
                <a:gd name="T23" fmla="*/ 1 h 164"/>
                <a:gd name="T24" fmla="*/ 18 w 20"/>
                <a:gd name="T25" fmla="*/ 1 h 164"/>
                <a:gd name="T26" fmla="*/ 10 w 20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64">
                  <a:moveTo>
                    <a:pt x="10" y="0"/>
                  </a:moveTo>
                  <a:cubicBezTo>
                    <a:pt x="8" y="0"/>
                    <a:pt x="5" y="1"/>
                    <a:pt x="3" y="1"/>
                  </a:cubicBezTo>
                  <a:cubicBezTo>
                    <a:pt x="0" y="60"/>
                    <a:pt x="1" y="115"/>
                    <a:pt x="5" y="164"/>
                  </a:cubicBezTo>
                  <a:cubicBezTo>
                    <a:pt x="7" y="164"/>
                    <a:pt x="8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3" y="164"/>
                    <a:pt x="14" y="164"/>
                    <a:pt x="16" y="164"/>
                  </a:cubicBezTo>
                  <a:cubicBezTo>
                    <a:pt x="20" y="115"/>
                    <a:pt x="20" y="6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1"/>
                    <a:pt x="13" y="0"/>
                    <a:pt x="10" y="0"/>
                  </a:cubicBezTo>
                </a:path>
              </a:pathLst>
            </a:custGeom>
            <a:solidFill>
              <a:srgbClr val="F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9" name="Freeform 1090"/>
            <p:cNvSpPr>
              <a:spLocks noEditPoints="1"/>
            </p:cNvSpPr>
            <p:nvPr/>
          </p:nvSpPr>
          <p:spPr bwMode="auto">
            <a:xfrm>
              <a:off x="6915150" y="3168650"/>
              <a:ext cx="47625" cy="0"/>
            </a:xfrm>
            <a:custGeom>
              <a:avLst/>
              <a:gdLst>
                <a:gd name="T0" fmla="*/ 6 w 11"/>
                <a:gd name="T1" fmla="*/ 11 w 11"/>
                <a:gd name="T2" fmla="*/ 11 w 11"/>
                <a:gd name="T3" fmla="*/ 6 w 11"/>
                <a:gd name="T4" fmla="*/ 5 w 11"/>
                <a:gd name="T5" fmla="*/ 0 w 11"/>
                <a:gd name="T6" fmla="*/ 0 w 11"/>
                <a:gd name="T7" fmla="*/ 5 w 11"/>
                <a:gd name="T8" fmla="*/ 6 w 11"/>
                <a:gd name="T9" fmla="*/ 6 w 11"/>
                <a:gd name="T10" fmla="*/ 6 w 11"/>
                <a:gd name="T11" fmla="*/ 5 w 11"/>
                <a:gd name="T12" fmla="*/ 5 w 11"/>
                <a:gd name="T13" fmla="*/ 5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11">
                  <a:moveTo>
                    <a:pt x="6" y="0"/>
                  </a:moveTo>
                  <a:cubicBezTo>
                    <a:pt x="8" y="0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8" y="0"/>
                    <a:pt x="6" y="0"/>
                  </a:cubicBezTo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0" name="Freeform 1091"/>
            <p:cNvSpPr>
              <a:spLocks/>
            </p:cNvSpPr>
            <p:nvPr/>
          </p:nvSpPr>
          <p:spPr bwMode="auto">
            <a:xfrm>
              <a:off x="6870700" y="3333750"/>
              <a:ext cx="134938" cy="93663"/>
            </a:xfrm>
            <a:custGeom>
              <a:avLst/>
              <a:gdLst>
                <a:gd name="T0" fmla="*/ 31 w 31"/>
                <a:gd name="T1" fmla="*/ 0 h 22"/>
                <a:gd name="T2" fmla="*/ 0 w 31"/>
                <a:gd name="T3" fmla="*/ 0 h 22"/>
                <a:gd name="T4" fmla="*/ 5 w 31"/>
                <a:gd name="T5" fmla="*/ 20 h 22"/>
                <a:gd name="T6" fmla="*/ 5 w 31"/>
                <a:gd name="T7" fmla="*/ 20 h 22"/>
                <a:gd name="T8" fmla="*/ 15 w 31"/>
                <a:gd name="T9" fmla="*/ 22 h 22"/>
                <a:gd name="T10" fmla="*/ 25 w 31"/>
                <a:gd name="T11" fmla="*/ 20 h 22"/>
                <a:gd name="T12" fmla="*/ 25 w 31"/>
                <a:gd name="T13" fmla="*/ 20 h 22"/>
                <a:gd name="T14" fmla="*/ 31 w 31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2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10" y="22"/>
                    <a:pt x="15" y="22"/>
                  </a:cubicBezTo>
                  <a:cubicBezTo>
                    <a:pt x="21" y="22"/>
                    <a:pt x="25" y="21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1" name="Oval 1092"/>
            <p:cNvSpPr>
              <a:spLocks noChangeArrowheads="1"/>
            </p:cNvSpPr>
            <p:nvPr/>
          </p:nvSpPr>
          <p:spPr bwMode="auto">
            <a:xfrm>
              <a:off x="6870700" y="3324225"/>
              <a:ext cx="134938" cy="17463"/>
            </a:xfrm>
            <a:prstGeom prst="ellipse">
              <a:avLst/>
            </a:prstGeom>
            <a:solidFill>
              <a:srgbClr val="53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5" name="Oval 1076"/>
            <p:cNvSpPr>
              <a:spLocks noChangeArrowheads="1"/>
            </p:cNvSpPr>
            <p:nvPr/>
          </p:nvSpPr>
          <p:spPr bwMode="auto">
            <a:xfrm>
              <a:off x="6823075" y="3168650"/>
              <a:ext cx="230188" cy="17463"/>
            </a:xfrm>
            <a:prstGeom prst="ellipse">
              <a:avLst/>
            </a:prstGeom>
            <a:solidFill>
              <a:srgbClr val="39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70" name="Group 2869"/>
          <p:cNvGrpSpPr/>
          <p:nvPr/>
        </p:nvGrpSpPr>
        <p:grpSpPr>
          <a:xfrm>
            <a:off x="6900372" y="2065778"/>
            <a:ext cx="539847" cy="709709"/>
            <a:chOff x="8913813" y="2646363"/>
            <a:chExt cx="877888" cy="1154113"/>
          </a:xfrm>
        </p:grpSpPr>
        <p:sp>
          <p:nvSpPr>
            <p:cNvPr id="2012" name="Freeform 1093"/>
            <p:cNvSpPr>
              <a:spLocks/>
            </p:cNvSpPr>
            <p:nvPr/>
          </p:nvSpPr>
          <p:spPr bwMode="auto">
            <a:xfrm>
              <a:off x="8943975" y="2646363"/>
              <a:ext cx="820738" cy="855663"/>
            </a:xfrm>
            <a:custGeom>
              <a:avLst/>
              <a:gdLst>
                <a:gd name="T0" fmla="*/ 95 w 190"/>
                <a:gd name="T1" fmla="*/ 0 h 198"/>
                <a:gd name="T2" fmla="*/ 0 w 190"/>
                <a:gd name="T3" fmla="*/ 95 h 198"/>
                <a:gd name="T4" fmla="*/ 30 w 190"/>
                <a:gd name="T5" fmla="*/ 165 h 198"/>
                <a:gd name="T6" fmla="*/ 63 w 190"/>
                <a:gd name="T7" fmla="*/ 198 h 198"/>
                <a:gd name="T8" fmla="*/ 126 w 190"/>
                <a:gd name="T9" fmla="*/ 198 h 198"/>
                <a:gd name="T10" fmla="*/ 159 w 190"/>
                <a:gd name="T11" fmla="*/ 165 h 198"/>
                <a:gd name="T12" fmla="*/ 190 w 190"/>
                <a:gd name="T13" fmla="*/ 95 h 198"/>
                <a:gd name="T14" fmla="*/ 95 w 190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" h="198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cubicBezTo>
                    <a:pt x="0" y="123"/>
                    <a:pt x="11" y="147"/>
                    <a:pt x="30" y="165"/>
                  </a:cubicBezTo>
                  <a:cubicBezTo>
                    <a:pt x="63" y="198"/>
                    <a:pt x="63" y="198"/>
                    <a:pt x="63" y="198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78" y="147"/>
                    <a:pt x="190" y="123"/>
                    <a:pt x="190" y="95"/>
                  </a:cubicBezTo>
                  <a:cubicBezTo>
                    <a:pt x="190" y="42"/>
                    <a:pt x="147" y="0"/>
                    <a:pt x="95" y="0"/>
                  </a:cubicBezTo>
                </a:path>
              </a:pathLst>
            </a:custGeom>
            <a:solidFill>
              <a:srgbClr val="26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3" name="Oval 1094"/>
            <p:cNvSpPr>
              <a:spLocks noChangeArrowheads="1"/>
            </p:cNvSpPr>
            <p:nvPr/>
          </p:nvSpPr>
          <p:spPr bwMode="auto">
            <a:xfrm>
              <a:off x="9217025" y="3492500"/>
              <a:ext cx="271463" cy="17463"/>
            </a:xfrm>
            <a:prstGeom prst="ellipse">
              <a:avLst/>
            </a:prstGeom>
            <a:solidFill>
              <a:srgbClr val="39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4" name="Freeform 1095"/>
            <p:cNvSpPr>
              <a:spLocks noEditPoints="1"/>
            </p:cNvSpPr>
            <p:nvPr/>
          </p:nvSpPr>
          <p:spPr bwMode="auto">
            <a:xfrm>
              <a:off x="9036050" y="2774950"/>
              <a:ext cx="180975" cy="727075"/>
            </a:xfrm>
            <a:custGeom>
              <a:avLst/>
              <a:gdLst>
                <a:gd name="T0" fmla="*/ 32 w 42"/>
                <a:gd name="T1" fmla="*/ 158 h 168"/>
                <a:gd name="T2" fmla="*/ 32 w 42"/>
                <a:gd name="T3" fmla="*/ 158 h 168"/>
                <a:gd name="T4" fmla="*/ 42 w 42"/>
                <a:gd name="T5" fmla="*/ 168 h 168"/>
                <a:gd name="T6" fmla="*/ 32 w 42"/>
                <a:gd name="T7" fmla="*/ 158 h 168"/>
                <a:gd name="T8" fmla="*/ 4 w 42"/>
                <a:gd name="T9" fmla="*/ 0 h 168"/>
                <a:gd name="T10" fmla="*/ 0 w 42"/>
                <a:gd name="T11" fmla="*/ 5 h 168"/>
                <a:gd name="T12" fmla="*/ 4 w 42"/>
                <a:gd name="T1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68">
                  <a:moveTo>
                    <a:pt x="32" y="158"/>
                  </a:moveTo>
                  <a:cubicBezTo>
                    <a:pt x="32" y="158"/>
                    <a:pt x="32" y="158"/>
                    <a:pt x="32" y="158"/>
                  </a:cubicBezTo>
                  <a:cubicBezTo>
                    <a:pt x="36" y="162"/>
                    <a:pt x="39" y="165"/>
                    <a:pt x="42" y="168"/>
                  </a:cubicBezTo>
                  <a:cubicBezTo>
                    <a:pt x="32" y="158"/>
                    <a:pt x="32" y="158"/>
                    <a:pt x="32" y="158"/>
                  </a:cubicBezTo>
                  <a:moveTo>
                    <a:pt x="4" y="0"/>
                  </a:moveTo>
                  <a:cubicBezTo>
                    <a:pt x="2" y="2"/>
                    <a:pt x="1" y="4"/>
                    <a:pt x="0" y="5"/>
                  </a:cubicBez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5" name="Freeform 1096"/>
            <p:cNvSpPr>
              <a:spLocks/>
            </p:cNvSpPr>
            <p:nvPr/>
          </p:nvSpPr>
          <p:spPr bwMode="auto">
            <a:xfrm>
              <a:off x="8913813" y="2732088"/>
              <a:ext cx="303213" cy="769938"/>
            </a:xfrm>
            <a:custGeom>
              <a:avLst/>
              <a:gdLst>
                <a:gd name="T0" fmla="*/ 43 w 70"/>
                <a:gd name="T1" fmla="*/ 0 h 178"/>
                <a:gd name="T2" fmla="*/ 32 w 70"/>
                <a:gd name="T3" fmla="*/ 10 h 178"/>
                <a:gd name="T4" fmla="*/ 28 w 70"/>
                <a:gd name="T5" fmla="*/ 15 h 178"/>
                <a:gd name="T6" fmla="*/ 28 w 70"/>
                <a:gd name="T7" fmla="*/ 15 h 178"/>
                <a:gd name="T8" fmla="*/ 60 w 70"/>
                <a:gd name="T9" fmla="*/ 168 h 178"/>
                <a:gd name="T10" fmla="*/ 70 w 70"/>
                <a:gd name="T11" fmla="*/ 178 h 178"/>
                <a:gd name="T12" fmla="*/ 70 w 70"/>
                <a:gd name="T13" fmla="*/ 178 h 178"/>
                <a:gd name="T14" fmla="*/ 43 w 70"/>
                <a:gd name="T1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78">
                  <a:moveTo>
                    <a:pt x="43" y="0"/>
                  </a:moveTo>
                  <a:cubicBezTo>
                    <a:pt x="39" y="4"/>
                    <a:pt x="35" y="7"/>
                    <a:pt x="32" y="10"/>
                  </a:cubicBezTo>
                  <a:cubicBezTo>
                    <a:pt x="31" y="12"/>
                    <a:pt x="29" y="13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0" y="62"/>
                    <a:pt x="12" y="118"/>
                    <a:pt x="60" y="168"/>
                  </a:cubicBezTo>
                  <a:cubicBezTo>
                    <a:pt x="70" y="178"/>
                    <a:pt x="70" y="178"/>
                    <a:pt x="70" y="178"/>
                  </a:cubicBezTo>
                  <a:cubicBezTo>
                    <a:pt x="70" y="178"/>
                    <a:pt x="70" y="178"/>
                    <a:pt x="70" y="178"/>
                  </a:cubicBezTo>
                  <a:cubicBezTo>
                    <a:pt x="31" y="124"/>
                    <a:pt x="22" y="60"/>
                    <a:pt x="43" y="0"/>
                  </a:cubicBezTo>
                </a:path>
              </a:pathLst>
            </a:custGeom>
            <a:solidFill>
              <a:srgbClr val="51B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6" name="Freeform 1097"/>
            <p:cNvSpPr>
              <a:spLocks noEditPoints="1"/>
            </p:cNvSpPr>
            <p:nvPr/>
          </p:nvSpPr>
          <p:spPr bwMode="auto">
            <a:xfrm>
              <a:off x="9169400" y="2659063"/>
              <a:ext cx="77788" cy="30163"/>
            </a:xfrm>
            <a:custGeom>
              <a:avLst/>
              <a:gdLst>
                <a:gd name="T0" fmla="*/ 8 w 18"/>
                <a:gd name="T1" fmla="*/ 3 h 7"/>
                <a:gd name="T2" fmla="*/ 0 w 18"/>
                <a:gd name="T3" fmla="*/ 7 h 7"/>
                <a:gd name="T4" fmla="*/ 0 w 18"/>
                <a:gd name="T5" fmla="*/ 7 h 7"/>
                <a:gd name="T6" fmla="*/ 8 w 18"/>
                <a:gd name="T7" fmla="*/ 3 h 7"/>
                <a:gd name="T8" fmla="*/ 18 w 18"/>
                <a:gd name="T9" fmla="*/ 0 h 7"/>
                <a:gd name="T10" fmla="*/ 18 w 18"/>
                <a:gd name="T11" fmla="*/ 0 h 7"/>
                <a:gd name="T12" fmla="*/ 18 w 18"/>
                <a:gd name="T13" fmla="*/ 0 h 7"/>
                <a:gd name="T14" fmla="*/ 18 w 1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7">
                  <a:moveTo>
                    <a:pt x="8" y="3"/>
                  </a:moveTo>
                  <a:cubicBezTo>
                    <a:pt x="5" y="4"/>
                    <a:pt x="3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6"/>
                    <a:pt x="5" y="4"/>
                    <a:pt x="8" y="3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7" name="Freeform 1098"/>
            <p:cNvSpPr>
              <a:spLocks/>
            </p:cNvSpPr>
            <p:nvPr/>
          </p:nvSpPr>
          <p:spPr bwMode="auto">
            <a:xfrm>
              <a:off x="9104313" y="2659063"/>
              <a:ext cx="177800" cy="838200"/>
            </a:xfrm>
            <a:custGeom>
              <a:avLst/>
              <a:gdLst>
                <a:gd name="T0" fmla="*/ 33 w 41"/>
                <a:gd name="T1" fmla="*/ 0 h 194"/>
                <a:gd name="T2" fmla="*/ 33 w 41"/>
                <a:gd name="T3" fmla="*/ 0 h 194"/>
                <a:gd name="T4" fmla="*/ 23 w 41"/>
                <a:gd name="T5" fmla="*/ 3 h 194"/>
                <a:gd name="T6" fmla="*/ 15 w 41"/>
                <a:gd name="T7" fmla="*/ 7 h 194"/>
                <a:gd name="T8" fmla="*/ 32 w 41"/>
                <a:gd name="T9" fmla="*/ 194 h 194"/>
                <a:gd name="T10" fmla="*/ 41 w 41"/>
                <a:gd name="T11" fmla="*/ 193 h 194"/>
                <a:gd name="T12" fmla="*/ 33 w 41"/>
                <a:gd name="T1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94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9" y="1"/>
                    <a:pt x="26" y="2"/>
                    <a:pt x="23" y="3"/>
                  </a:cubicBezTo>
                  <a:cubicBezTo>
                    <a:pt x="20" y="4"/>
                    <a:pt x="18" y="6"/>
                    <a:pt x="15" y="7"/>
                  </a:cubicBezTo>
                  <a:cubicBezTo>
                    <a:pt x="0" y="72"/>
                    <a:pt x="6" y="137"/>
                    <a:pt x="32" y="194"/>
                  </a:cubicBezTo>
                  <a:cubicBezTo>
                    <a:pt x="34" y="193"/>
                    <a:pt x="37" y="193"/>
                    <a:pt x="41" y="193"/>
                  </a:cubicBezTo>
                  <a:cubicBezTo>
                    <a:pt x="27" y="135"/>
                    <a:pt x="25" y="69"/>
                    <a:pt x="33" y="0"/>
                  </a:cubicBezTo>
                </a:path>
              </a:pathLst>
            </a:custGeom>
            <a:solidFill>
              <a:srgbClr val="51B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8" name="Freeform 1099"/>
            <p:cNvSpPr>
              <a:spLocks/>
            </p:cNvSpPr>
            <p:nvPr/>
          </p:nvSpPr>
          <p:spPr bwMode="auto">
            <a:xfrm>
              <a:off x="9237663" y="3492500"/>
              <a:ext cx="44450" cy="4763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1 h 1"/>
                <a:gd name="T4" fmla="*/ 1 w 10"/>
                <a:gd name="T5" fmla="*/ 1 h 1"/>
                <a:gd name="T6" fmla="*/ 10 w 10"/>
                <a:gd name="T7" fmla="*/ 0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9" name="Freeform 1100"/>
            <p:cNvSpPr>
              <a:spLocks/>
            </p:cNvSpPr>
            <p:nvPr/>
          </p:nvSpPr>
          <p:spPr bwMode="auto">
            <a:xfrm>
              <a:off x="9488488" y="3459163"/>
              <a:ext cx="39688" cy="38100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9 h 9"/>
                <a:gd name="T4" fmla="*/ 9 w 9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7"/>
                    <a:pt x="6" y="4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0" name="Freeform 1101"/>
            <p:cNvSpPr>
              <a:spLocks/>
            </p:cNvSpPr>
            <p:nvPr/>
          </p:nvSpPr>
          <p:spPr bwMode="auto">
            <a:xfrm>
              <a:off x="9488488" y="2732088"/>
              <a:ext cx="303213" cy="769938"/>
            </a:xfrm>
            <a:custGeom>
              <a:avLst/>
              <a:gdLst>
                <a:gd name="T0" fmla="*/ 27 w 70"/>
                <a:gd name="T1" fmla="*/ 0 h 178"/>
                <a:gd name="T2" fmla="*/ 0 w 70"/>
                <a:gd name="T3" fmla="*/ 178 h 178"/>
                <a:gd name="T4" fmla="*/ 0 w 70"/>
                <a:gd name="T5" fmla="*/ 178 h 178"/>
                <a:gd name="T6" fmla="*/ 0 w 70"/>
                <a:gd name="T7" fmla="*/ 177 h 178"/>
                <a:gd name="T8" fmla="*/ 9 w 70"/>
                <a:gd name="T9" fmla="*/ 168 h 178"/>
                <a:gd name="T10" fmla="*/ 10 w 70"/>
                <a:gd name="T11" fmla="*/ 168 h 178"/>
                <a:gd name="T12" fmla="*/ 42 w 70"/>
                <a:gd name="T13" fmla="*/ 15 h 178"/>
                <a:gd name="T14" fmla="*/ 27 w 70"/>
                <a:gd name="T1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78">
                  <a:moveTo>
                    <a:pt x="27" y="0"/>
                  </a:moveTo>
                  <a:cubicBezTo>
                    <a:pt x="48" y="60"/>
                    <a:pt x="39" y="124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7"/>
                    <a:pt x="0" y="177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9" y="168"/>
                    <a:pt x="10" y="168"/>
                    <a:pt x="10" y="168"/>
                  </a:cubicBezTo>
                  <a:cubicBezTo>
                    <a:pt x="58" y="118"/>
                    <a:pt x="70" y="62"/>
                    <a:pt x="42" y="15"/>
                  </a:cubicBezTo>
                  <a:cubicBezTo>
                    <a:pt x="40" y="12"/>
                    <a:pt x="34" y="6"/>
                    <a:pt x="27" y="0"/>
                  </a:cubicBezTo>
                </a:path>
              </a:pathLst>
            </a:custGeom>
            <a:solidFill>
              <a:srgbClr val="51B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1" name="Freeform 1102"/>
            <p:cNvSpPr>
              <a:spLocks/>
            </p:cNvSpPr>
            <p:nvPr/>
          </p:nvSpPr>
          <p:spPr bwMode="auto">
            <a:xfrm>
              <a:off x="9488488" y="3502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2" name="Freeform 1103"/>
            <p:cNvSpPr>
              <a:spLocks/>
            </p:cNvSpPr>
            <p:nvPr/>
          </p:nvSpPr>
          <p:spPr bwMode="auto">
            <a:xfrm>
              <a:off x="9505950" y="2676525"/>
              <a:ext cx="30163" cy="12700"/>
            </a:xfrm>
            <a:custGeom>
              <a:avLst/>
              <a:gdLst>
                <a:gd name="T0" fmla="*/ 0 w 7"/>
                <a:gd name="T1" fmla="*/ 0 h 3"/>
                <a:gd name="T2" fmla="*/ 7 w 7"/>
                <a:gd name="T3" fmla="*/ 3 h 3"/>
                <a:gd name="T4" fmla="*/ 7 w 7"/>
                <a:gd name="T5" fmla="*/ 3 h 3"/>
                <a:gd name="T6" fmla="*/ 0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2" y="1"/>
                    <a:pt x="5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3" name="Freeform 1104"/>
            <p:cNvSpPr>
              <a:spLocks/>
            </p:cNvSpPr>
            <p:nvPr/>
          </p:nvSpPr>
          <p:spPr bwMode="auto">
            <a:xfrm>
              <a:off x="9424988" y="2659063"/>
              <a:ext cx="176213" cy="838200"/>
            </a:xfrm>
            <a:custGeom>
              <a:avLst/>
              <a:gdLst>
                <a:gd name="T0" fmla="*/ 8 w 41"/>
                <a:gd name="T1" fmla="*/ 0 h 194"/>
                <a:gd name="T2" fmla="*/ 0 w 41"/>
                <a:gd name="T3" fmla="*/ 193 h 194"/>
                <a:gd name="T4" fmla="*/ 10 w 41"/>
                <a:gd name="T5" fmla="*/ 194 h 194"/>
                <a:gd name="T6" fmla="*/ 26 w 41"/>
                <a:gd name="T7" fmla="*/ 7 h 194"/>
                <a:gd name="T8" fmla="*/ 19 w 41"/>
                <a:gd name="T9" fmla="*/ 4 h 194"/>
                <a:gd name="T10" fmla="*/ 8 w 41"/>
                <a:gd name="T11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94">
                  <a:moveTo>
                    <a:pt x="8" y="0"/>
                  </a:moveTo>
                  <a:cubicBezTo>
                    <a:pt x="16" y="69"/>
                    <a:pt x="14" y="135"/>
                    <a:pt x="0" y="193"/>
                  </a:cubicBezTo>
                  <a:cubicBezTo>
                    <a:pt x="4" y="193"/>
                    <a:pt x="7" y="193"/>
                    <a:pt x="10" y="194"/>
                  </a:cubicBezTo>
                  <a:cubicBezTo>
                    <a:pt x="35" y="137"/>
                    <a:pt x="41" y="72"/>
                    <a:pt x="26" y="7"/>
                  </a:cubicBezTo>
                  <a:cubicBezTo>
                    <a:pt x="24" y="6"/>
                    <a:pt x="21" y="5"/>
                    <a:pt x="19" y="4"/>
                  </a:cubicBezTo>
                  <a:cubicBezTo>
                    <a:pt x="16" y="2"/>
                    <a:pt x="12" y="1"/>
                    <a:pt x="8" y="0"/>
                  </a:cubicBezTo>
                </a:path>
              </a:pathLst>
            </a:custGeom>
            <a:solidFill>
              <a:srgbClr val="51B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4" name="Freeform 1105"/>
            <p:cNvSpPr>
              <a:spLocks/>
            </p:cNvSpPr>
            <p:nvPr/>
          </p:nvSpPr>
          <p:spPr bwMode="auto">
            <a:xfrm>
              <a:off x="9424988" y="3492500"/>
              <a:ext cx="42863" cy="4763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10 w 10"/>
                <a:gd name="T7" fmla="*/ 1 h 1"/>
                <a:gd name="T8" fmla="*/ 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7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4" y="0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5" name="Freeform 1106"/>
            <p:cNvSpPr>
              <a:spLocks/>
            </p:cNvSpPr>
            <p:nvPr/>
          </p:nvSpPr>
          <p:spPr bwMode="auto">
            <a:xfrm>
              <a:off x="9315450" y="2646363"/>
              <a:ext cx="74613" cy="0"/>
            </a:xfrm>
            <a:custGeom>
              <a:avLst/>
              <a:gdLst>
                <a:gd name="T0" fmla="*/ 8 w 17"/>
                <a:gd name="T1" fmla="*/ 0 w 17"/>
                <a:gd name="T2" fmla="*/ 0 w 17"/>
                <a:gd name="T3" fmla="*/ 9 w 17"/>
                <a:gd name="T4" fmla="*/ 17 w 17"/>
                <a:gd name="T5" fmla="*/ 8 w 1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7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6" name="Freeform 1107"/>
            <p:cNvSpPr>
              <a:spLocks/>
            </p:cNvSpPr>
            <p:nvPr/>
          </p:nvSpPr>
          <p:spPr bwMode="auto">
            <a:xfrm>
              <a:off x="9302750" y="2646363"/>
              <a:ext cx="104775" cy="846138"/>
            </a:xfrm>
            <a:custGeom>
              <a:avLst/>
              <a:gdLst>
                <a:gd name="T0" fmla="*/ 12 w 24"/>
                <a:gd name="T1" fmla="*/ 0 h 196"/>
                <a:gd name="T2" fmla="*/ 3 w 24"/>
                <a:gd name="T3" fmla="*/ 0 h 196"/>
                <a:gd name="T4" fmla="*/ 5 w 24"/>
                <a:gd name="T5" fmla="*/ 196 h 196"/>
                <a:gd name="T6" fmla="*/ 11 w 24"/>
                <a:gd name="T7" fmla="*/ 196 h 196"/>
                <a:gd name="T8" fmla="*/ 12 w 24"/>
                <a:gd name="T9" fmla="*/ 196 h 196"/>
                <a:gd name="T10" fmla="*/ 12 w 24"/>
                <a:gd name="T11" fmla="*/ 196 h 196"/>
                <a:gd name="T12" fmla="*/ 18 w 24"/>
                <a:gd name="T13" fmla="*/ 196 h 196"/>
                <a:gd name="T14" fmla="*/ 21 w 24"/>
                <a:gd name="T15" fmla="*/ 0 h 196"/>
                <a:gd name="T16" fmla="*/ 20 w 24"/>
                <a:gd name="T17" fmla="*/ 0 h 196"/>
                <a:gd name="T18" fmla="*/ 12 w 24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6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71"/>
                    <a:pt x="1" y="137"/>
                    <a:pt x="5" y="196"/>
                  </a:cubicBezTo>
                  <a:cubicBezTo>
                    <a:pt x="7" y="196"/>
                    <a:pt x="9" y="196"/>
                    <a:pt x="11" y="196"/>
                  </a:cubicBezTo>
                  <a:cubicBezTo>
                    <a:pt x="11" y="196"/>
                    <a:pt x="11" y="196"/>
                    <a:pt x="12" y="196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14" y="196"/>
                    <a:pt x="16" y="196"/>
                    <a:pt x="18" y="196"/>
                  </a:cubicBezTo>
                  <a:cubicBezTo>
                    <a:pt x="23" y="137"/>
                    <a:pt x="24" y="71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5" y="0"/>
                    <a:pt x="12" y="0"/>
                  </a:cubicBezTo>
                </a:path>
              </a:pathLst>
            </a:custGeom>
            <a:solidFill>
              <a:srgbClr val="51B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7" name="Freeform 1108"/>
            <p:cNvSpPr>
              <a:spLocks noEditPoints="1"/>
            </p:cNvSpPr>
            <p:nvPr/>
          </p:nvSpPr>
          <p:spPr bwMode="auto">
            <a:xfrm>
              <a:off x="9324975" y="3492500"/>
              <a:ext cx="55563" cy="0"/>
            </a:xfrm>
            <a:custGeom>
              <a:avLst/>
              <a:gdLst>
                <a:gd name="T0" fmla="*/ 7 w 13"/>
                <a:gd name="T1" fmla="*/ 13 w 13"/>
                <a:gd name="T2" fmla="*/ 13 w 13"/>
                <a:gd name="T3" fmla="*/ 7 w 13"/>
                <a:gd name="T4" fmla="*/ 6 w 13"/>
                <a:gd name="T5" fmla="*/ 0 w 13"/>
                <a:gd name="T6" fmla="*/ 0 w 13"/>
                <a:gd name="T7" fmla="*/ 6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3">
                  <a:moveTo>
                    <a:pt x="7" y="0"/>
                  </a:moveTo>
                  <a:cubicBezTo>
                    <a:pt x="9" y="0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9" y="0"/>
                    <a:pt x="7" y="0"/>
                  </a:cubicBezTo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8" name="Freeform 1109"/>
            <p:cNvSpPr>
              <a:spLocks/>
            </p:cNvSpPr>
            <p:nvPr/>
          </p:nvSpPr>
          <p:spPr bwMode="auto">
            <a:xfrm>
              <a:off x="9272588" y="3687763"/>
              <a:ext cx="165100" cy="112713"/>
            </a:xfrm>
            <a:custGeom>
              <a:avLst/>
              <a:gdLst>
                <a:gd name="T0" fmla="*/ 38 w 38"/>
                <a:gd name="T1" fmla="*/ 0 h 26"/>
                <a:gd name="T2" fmla="*/ 0 w 38"/>
                <a:gd name="T3" fmla="*/ 0 h 26"/>
                <a:gd name="T4" fmla="*/ 7 w 38"/>
                <a:gd name="T5" fmla="*/ 24 h 26"/>
                <a:gd name="T6" fmla="*/ 7 w 38"/>
                <a:gd name="T7" fmla="*/ 24 h 26"/>
                <a:gd name="T8" fmla="*/ 19 w 38"/>
                <a:gd name="T9" fmla="*/ 26 h 26"/>
                <a:gd name="T10" fmla="*/ 31 w 38"/>
                <a:gd name="T11" fmla="*/ 24 h 26"/>
                <a:gd name="T12" fmla="*/ 31 w 38"/>
                <a:gd name="T13" fmla="*/ 24 h 26"/>
                <a:gd name="T14" fmla="*/ 38 w 38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12" y="26"/>
                    <a:pt x="19" y="26"/>
                  </a:cubicBezTo>
                  <a:cubicBezTo>
                    <a:pt x="25" y="26"/>
                    <a:pt x="31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26A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9" name="Oval 1110"/>
            <p:cNvSpPr>
              <a:spLocks noChangeArrowheads="1"/>
            </p:cNvSpPr>
            <p:nvPr/>
          </p:nvSpPr>
          <p:spPr bwMode="auto">
            <a:xfrm>
              <a:off x="9272588" y="3678238"/>
              <a:ext cx="165100" cy="17463"/>
            </a:xfrm>
            <a:prstGeom prst="ellipse">
              <a:avLst/>
            </a:prstGeom>
            <a:solidFill>
              <a:srgbClr val="53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9" name="Group 2868"/>
          <p:cNvGrpSpPr/>
          <p:nvPr/>
        </p:nvGrpSpPr>
        <p:grpSpPr>
          <a:xfrm>
            <a:off x="6284380" y="1482977"/>
            <a:ext cx="329961" cy="436369"/>
            <a:chOff x="7912100" y="1698625"/>
            <a:chExt cx="536576" cy="709613"/>
          </a:xfrm>
        </p:grpSpPr>
        <p:sp>
          <p:nvSpPr>
            <p:cNvPr id="2030" name="Freeform 1111"/>
            <p:cNvSpPr>
              <a:spLocks/>
            </p:cNvSpPr>
            <p:nvPr/>
          </p:nvSpPr>
          <p:spPr bwMode="auto">
            <a:xfrm>
              <a:off x="7924800" y="1698625"/>
              <a:ext cx="506413" cy="528638"/>
            </a:xfrm>
            <a:custGeom>
              <a:avLst/>
              <a:gdLst>
                <a:gd name="T0" fmla="*/ 59 w 117"/>
                <a:gd name="T1" fmla="*/ 0 h 122"/>
                <a:gd name="T2" fmla="*/ 0 w 117"/>
                <a:gd name="T3" fmla="*/ 59 h 122"/>
                <a:gd name="T4" fmla="*/ 19 w 117"/>
                <a:gd name="T5" fmla="*/ 101 h 122"/>
                <a:gd name="T6" fmla="*/ 39 w 117"/>
                <a:gd name="T7" fmla="*/ 122 h 122"/>
                <a:gd name="T8" fmla="*/ 78 w 117"/>
                <a:gd name="T9" fmla="*/ 122 h 122"/>
                <a:gd name="T10" fmla="*/ 98 w 117"/>
                <a:gd name="T11" fmla="*/ 101 h 122"/>
                <a:gd name="T12" fmla="*/ 117 w 117"/>
                <a:gd name="T13" fmla="*/ 59 h 122"/>
                <a:gd name="T14" fmla="*/ 59 w 117"/>
                <a:gd name="T1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22">
                  <a:moveTo>
                    <a:pt x="59" y="0"/>
                  </a:moveTo>
                  <a:cubicBezTo>
                    <a:pt x="26" y="0"/>
                    <a:pt x="0" y="26"/>
                    <a:pt x="0" y="59"/>
                  </a:cubicBezTo>
                  <a:cubicBezTo>
                    <a:pt x="0" y="76"/>
                    <a:pt x="8" y="91"/>
                    <a:pt x="19" y="101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110" y="91"/>
                    <a:pt x="117" y="76"/>
                    <a:pt x="117" y="59"/>
                  </a:cubicBezTo>
                  <a:cubicBezTo>
                    <a:pt x="117" y="26"/>
                    <a:pt x="91" y="0"/>
                    <a:pt x="59" y="0"/>
                  </a:cubicBezTo>
                </a:path>
              </a:pathLst>
            </a:custGeom>
            <a:solidFill>
              <a:srgbClr val="37B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2" name="Freeform 1113"/>
            <p:cNvSpPr>
              <a:spLocks noEditPoints="1"/>
            </p:cNvSpPr>
            <p:nvPr/>
          </p:nvSpPr>
          <p:spPr bwMode="auto">
            <a:xfrm>
              <a:off x="7981950" y="1781175"/>
              <a:ext cx="111125" cy="446088"/>
            </a:xfrm>
            <a:custGeom>
              <a:avLst/>
              <a:gdLst>
                <a:gd name="T0" fmla="*/ 20 w 26"/>
                <a:gd name="T1" fmla="*/ 97 h 103"/>
                <a:gd name="T2" fmla="*/ 20 w 26"/>
                <a:gd name="T3" fmla="*/ 97 h 103"/>
                <a:gd name="T4" fmla="*/ 26 w 26"/>
                <a:gd name="T5" fmla="*/ 103 h 103"/>
                <a:gd name="T6" fmla="*/ 20 w 26"/>
                <a:gd name="T7" fmla="*/ 97 h 103"/>
                <a:gd name="T8" fmla="*/ 3 w 26"/>
                <a:gd name="T9" fmla="*/ 0 h 103"/>
                <a:gd name="T10" fmla="*/ 0 w 26"/>
                <a:gd name="T11" fmla="*/ 3 h 103"/>
                <a:gd name="T12" fmla="*/ 0 w 26"/>
                <a:gd name="T13" fmla="*/ 3 h 103"/>
                <a:gd name="T14" fmla="*/ 3 w 26"/>
                <a:gd name="T1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03">
                  <a:moveTo>
                    <a:pt x="20" y="97"/>
                  </a:moveTo>
                  <a:cubicBezTo>
                    <a:pt x="20" y="97"/>
                    <a:pt x="20" y="97"/>
                    <a:pt x="20" y="97"/>
                  </a:cubicBezTo>
                  <a:cubicBezTo>
                    <a:pt x="22" y="99"/>
                    <a:pt x="24" y="101"/>
                    <a:pt x="26" y="103"/>
                  </a:cubicBezTo>
                  <a:cubicBezTo>
                    <a:pt x="20" y="97"/>
                    <a:pt x="20" y="97"/>
                    <a:pt x="20" y="97"/>
                  </a:cubicBezTo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3" name="Freeform 1114"/>
            <p:cNvSpPr>
              <a:spLocks/>
            </p:cNvSpPr>
            <p:nvPr/>
          </p:nvSpPr>
          <p:spPr bwMode="auto">
            <a:xfrm>
              <a:off x="7912100" y="1755775"/>
              <a:ext cx="180975" cy="471488"/>
            </a:xfrm>
            <a:custGeom>
              <a:avLst/>
              <a:gdLst>
                <a:gd name="T0" fmla="*/ 26 w 42"/>
                <a:gd name="T1" fmla="*/ 0 h 109"/>
                <a:gd name="T2" fmla="*/ 19 w 42"/>
                <a:gd name="T3" fmla="*/ 6 h 109"/>
                <a:gd name="T4" fmla="*/ 16 w 42"/>
                <a:gd name="T5" fmla="*/ 9 h 109"/>
                <a:gd name="T6" fmla="*/ 36 w 42"/>
                <a:gd name="T7" fmla="*/ 103 h 109"/>
                <a:gd name="T8" fmla="*/ 42 w 42"/>
                <a:gd name="T9" fmla="*/ 109 h 109"/>
                <a:gd name="T10" fmla="*/ 42 w 42"/>
                <a:gd name="T11" fmla="*/ 109 h 109"/>
                <a:gd name="T12" fmla="*/ 26 w 42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09">
                  <a:moveTo>
                    <a:pt x="26" y="0"/>
                  </a:moveTo>
                  <a:cubicBezTo>
                    <a:pt x="23" y="2"/>
                    <a:pt x="21" y="4"/>
                    <a:pt x="19" y="6"/>
                  </a:cubicBezTo>
                  <a:cubicBezTo>
                    <a:pt x="18" y="7"/>
                    <a:pt x="17" y="8"/>
                    <a:pt x="16" y="9"/>
                  </a:cubicBezTo>
                  <a:cubicBezTo>
                    <a:pt x="0" y="38"/>
                    <a:pt x="6" y="72"/>
                    <a:pt x="36" y="103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19" y="76"/>
                    <a:pt x="13" y="36"/>
                    <a:pt x="26" y="0"/>
                  </a:cubicBezTo>
                </a:path>
              </a:pathLst>
            </a:custGeom>
            <a:solidFill>
              <a:srgbClr val="5FC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4" name="Freeform 1115"/>
            <p:cNvSpPr>
              <a:spLocks/>
            </p:cNvSpPr>
            <p:nvPr/>
          </p:nvSpPr>
          <p:spPr bwMode="auto">
            <a:xfrm>
              <a:off x="8062913" y="1716088"/>
              <a:ext cx="22225" cy="14288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5" name="Freeform 1116"/>
            <p:cNvSpPr>
              <a:spLocks/>
            </p:cNvSpPr>
            <p:nvPr/>
          </p:nvSpPr>
          <p:spPr bwMode="auto">
            <a:xfrm>
              <a:off x="8024813" y="1708150"/>
              <a:ext cx="112713" cy="514350"/>
            </a:xfrm>
            <a:custGeom>
              <a:avLst/>
              <a:gdLst>
                <a:gd name="T0" fmla="*/ 20 w 26"/>
                <a:gd name="T1" fmla="*/ 0 h 119"/>
                <a:gd name="T2" fmla="*/ 14 w 26"/>
                <a:gd name="T3" fmla="*/ 2 h 119"/>
                <a:gd name="T4" fmla="*/ 9 w 26"/>
                <a:gd name="T5" fmla="*/ 5 h 119"/>
                <a:gd name="T6" fmla="*/ 20 w 26"/>
                <a:gd name="T7" fmla="*/ 119 h 119"/>
                <a:gd name="T8" fmla="*/ 26 w 26"/>
                <a:gd name="T9" fmla="*/ 119 h 119"/>
                <a:gd name="T10" fmla="*/ 20 w 26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9">
                  <a:moveTo>
                    <a:pt x="20" y="0"/>
                  </a:moveTo>
                  <a:cubicBezTo>
                    <a:pt x="18" y="1"/>
                    <a:pt x="16" y="2"/>
                    <a:pt x="14" y="2"/>
                  </a:cubicBezTo>
                  <a:cubicBezTo>
                    <a:pt x="13" y="3"/>
                    <a:pt x="11" y="4"/>
                    <a:pt x="9" y="5"/>
                  </a:cubicBezTo>
                  <a:cubicBezTo>
                    <a:pt x="0" y="45"/>
                    <a:pt x="4" y="84"/>
                    <a:pt x="20" y="119"/>
                  </a:cubicBezTo>
                  <a:cubicBezTo>
                    <a:pt x="21" y="119"/>
                    <a:pt x="23" y="119"/>
                    <a:pt x="26" y="119"/>
                  </a:cubicBezTo>
                  <a:cubicBezTo>
                    <a:pt x="17" y="83"/>
                    <a:pt x="15" y="43"/>
                    <a:pt x="20" y="0"/>
                  </a:cubicBezTo>
                </a:path>
              </a:pathLst>
            </a:custGeom>
            <a:solidFill>
              <a:srgbClr val="5FC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6" name="Freeform 1117"/>
            <p:cNvSpPr>
              <a:spLocks/>
            </p:cNvSpPr>
            <p:nvPr/>
          </p:nvSpPr>
          <p:spPr bwMode="auto">
            <a:xfrm>
              <a:off x="8110538" y="2222500"/>
              <a:ext cx="26988" cy="0"/>
            </a:xfrm>
            <a:custGeom>
              <a:avLst/>
              <a:gdLst>
                <a:gd name="T0" fmla="*/ 6 w 6"/>
                <a:gd name="T1" fmla="*/ 0 w 6"/>
                <a:gd name="T2" fmla="*/ 0 w 6"/>
                <a:gd name="T3" fmla="*/ 6 w 6"/>
                <a:gd name="T4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7" name="Freeform 1118"/>
            <p:cNvSpPr>
              <a:spLocks/>
            </p:cNvSpPr>
            <p:nvPr/>
          </p:nvSpPr>
          <p:spPr bwMode="auto">
            <a:xfrm>
              <a:off x="8262938" y="2200275"/>
              <a:ext cx="25400" cy="2222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5 h 5"/>
                <a:gd name="T4" fmla="*/ 6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4"/>
                    <a:pt x="4" y="2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8" name="Freeform 1119"/>
            <p:cNvSpPr>
              <a:spLocks/>
            </p:cNvSpPr>
            <p:nvPr/>
          </p:nvSpPr>
          <p:spPr bwMode="auto">
            <a:xfrm>
              <a:off x="8262938" y="1755775"/>
              <a:ext cx="185738" cy="471488"/>
            </a:xfrm>
            <a:custGeom>
              <a:avLst/>
              <a:gdLst>
                <a:gd name="T0" fmla="*/ 16 w 43"/>
                <a:gd name="T1" fmla="*/ 0 h 109"/>
                <a:gd name="T2" fmla="*/ 0 w 43"/>
                <a:gd name="T3" fmla="*/ 109 h 109"/>
                <a:gd name="T4" fmla="*/ 0 w 43"/>
                <a:gd name="T5" fmla="*/ 109 h 109"/>
                <a:gd name="T6" fmla="*/ 0 w 43"/>
                <a:gd name="T7" fmla="*/ 108 h 109"/>
                <a:gd name="T8" fmla="*/ 6 w 43"/>
                <a:gd name="T9" fmla="*/ 103 h 109"/>
                <a:gd name="T10" fmla="*/ 6 w 43"/>
                <a:gd name="T11" fmla="*/ 103 h 109"/>
                <a:gd name="T12" fmla="*/ 26 w 43"/>
                <a:gd name="T13" fmla="*/ 9 h 109"/>
                <a:gd name="T14" fmla="*/ 16 w 43"/>
                <a:gd name="T1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09">
                  <a:moveTo>
                    <a:pt x="16" y="0"/>
                  </a:moveTo>
                  <a:cubicBezTo>
                    <a:pt x="29" y="36"/>
                    <a:pt x="24" y="76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0" y="109"/>
                    <a:pt x="0" y="108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36" y="72"/>
                    <a:pt x="43" y="38"/>
                    <a:pt x="26" y="9"/>
                  </a:cubicBezTo>
                  <a:cubicBezTo>
                    <a:pt x="24" y="7"/>
                    <a:pt x="21" y="3"/>
                    <a:pt x="16" y="0"/>
                  </a:cubicBezTo>
                </a:path>
              </a:pathLst>
            </a:custGeom>
            <a:solidFill>
              <a:srgbClr val="5FC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9" name="Freeform 1120"/>
            <p:cNvSpPr>
              <a:spLocks/>
            </p:cNvSpPr>
            <p:nvPr/>
          </p:nvSpPr>
          <p:spPr bwMode="auto">
            <a:xfrm>
              <a:off x="8262938" y="22272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0" name="Freeform 1121"/>
            <p:cNvSpPr>
              <a:spLocks/>
            </p:cNvSpPr>
            <p:nvPr/>
          </p:nvSpPr>
          <p:spPr bwMode="auto">
            <a:xfrm>
              <a:off x="8270875" y="1720850"/>
              <a:ext cx="22225" cy="952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5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0"/>
                    <a:pt x="3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1" name="Freeform 1122"/>
            <p:cNvSpPr>
              <a:spLocks/>
            </p:cNvSpPr>
            <p:nvPr/>
          </p:nvSpPr>
          <p:spPr bwMode="auto">
            <a:xfrm>
              <a:off x="8223250" y="1708150"/>
              <a:ext cx="107950" cy="514350"/>
            </a:xfrm>
            <a:custGeom>
              <a:avLst/>
              <a:gdLst>
                <a:gd name="T0" fmla="*/ 5 w 25"/>
                <a:gd name="T1" fmla="*/ 0 h 119"/>
                <a:gd name="T2" fmla="*/ 0 w 25"/>
                <a:gd name="T3" fmla="*/ 119 h 119"/>
                <a:gd name="T4" fmla="*/ 6 w 25"/>
                <a:gd name="T5" fmla="*/ 119 h 119"/>
                <a:gd name="T6" fmla="*/ 16 w 25"/>
                <a:gd name="T7" fmla="*/ 5 h 119"/>
                <a:gd name="T8" fmla="*/ 11 w 25"/>
                <a:gd name="T9" fmla="*/ 3 h 119"/>
                <a:gd name="T10" fmla="*/ 5 w 25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9">
                  <a:moveTo>
                    <a:pt x="5" y="0"/>
                  </a:moveTo>
                  <a:cubicBezTo>
                    <a:pt x="10" y="43"/>
                    <a:pt x="8" y="83"/>
                    <a:pt x="0" y="119"/>
                  </a:cubicBezTo>
                  <a:cubicBezTo>
                    <a:pt x="2" y="119"/>
                    <a:pt x="4" y="119"/>
                    <a:pt x="6" y="119"/>
                  </a:cubicBezTo>
                  <a:cubicBezTo>
                    <a:pt x="21" y="84"/>
                    <a:pt x="25" y="45"/>
                    <a:pt x="16" y="5"/>
                  </a:cubicBezTo>
                  <a:cubicBezTo>
                    <a:pt x="14" y="4"/>
                    <a:pt x="13" y="3"/>
                    <a:pt x="11" y="3"/>
                  </a:cubicBezTo>
                  <a:cubicBezTo>
                    <a:pt x="9" y="2"/>
                    <a:pt x="7" y="1"/>
                    <a:pt x="5" y="0"/>
                  </a:cubicBezTo>
                </a:path>
              </a:pathLst>
            </a:custGeom>
            <a:solidFill>
              <a:srgbClr val="5FC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2" name="Freeform 1123"/>
            <p:cNvSpPr>
              <a:spLocks/>
            </p:cNvSpPr>
            <p:nvPr/>
          </p:nvSpPr>
          <p:spPr bwMode="auto">
            <a:xfrm>
              <a:off x="8223250" y="2222500"/>
              <a:ext cx="25400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6 w 6"/>
                <a:gd name="T4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4" name="Freeform 1124"/>
            <p:cNvSpPr>
              <a:spLocks/>
            </p:cNvSpPr>
            <p:nvPr/>
          </p:nvSpPr>
          <p:spPr bwMode="auto">
            <a:xfrm>
              <a:off x="8154988" y="1698625"/>
              <a:ext cx="46038" cy="4763"/>
            </a:xfrm>
            <a:custGeom>
              <a:avLst/>
              <a:gdLst>
                <a:gd name="T0" fmla="*/ 6 w 11"/>
                <a:gd name="T1" fmla="*/ 0 h 1"/>
                <a:gd name="T2" fmla="*/ 0 w 11"/>
                <a:gd name="T3" fmla="*/ 1 h 1"/>
                <a:gd name="T4" fmla="*/ 0 w 11"/>
                <a:gd name="T5" fmla="*/ 1 h 1"/>
                <a:gd name="T6" fmla="*/ 6 w 11"/>
                <a:gd name="T7" fmla="*/ 0 h 1"/>
                <a:gd name="T8" fmla="*/ 11 w 11"/>
                <a:gd name="T9" fmla="*/ 1 h 1"/>
                <a:gd name="T10" fmla="*/ 6 w 1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">
                  <a:moveTo>
                    <a:pt x="6" y="0"/>
                  </a:moveTo>
                  <a:cubicBezTo>
                    <a:pt x="4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7" y="0"/>
                    <a:pt x="9" y="0"/>
                    <a:pt x="11" y="1"/>
                  </a:cubicBezTo>
                  <a:cubicBezTo>
                    <a:pt x="9" y="0"/>
                    <a:pt x="7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5" name="Freeform 1125"/>
            <p:cNvSpPr>
              <a:spLocks/>
            </p:cNvSpPr>
            <p:nvPr/>
          </p:nvSpPr>
          <p:spPr bwMode="auto">
            <a:xfrm>
              <a:off x="8145463" y="1698625"/>
              <a:ext cx="65088" cy="519113"/>
            </a:xfrm>
            <a:custGeom>
              <a:avLst/>
              <a:gdLst>
                <a:gd name="T0" fmla="*/ 8 w 15"/>
                <a:gd name="T1" fmla="*/ 0 h 120"/>
                <a:gd name="T2" fmla="*/ 2 w 15"/>
                <a:gd name="T3" fmla="*/ 1 h 120"/>
                <a:gd name="T4" fmla="*/ 4 w 15"/>
                <a:gd name="T5" fmla="*/ 120 h 120"/>
                <a:gd name="T6" fmla="*/ 7 w 15"/>
                <a:gd name="T7" fmla="*/ 120 h 120"/>
                <a:gd name="T8" fmla="*/ 8 w 15"/>
                <a:gd name="T9" fmla="*/ 120 h 120"/>
                <a:gd name="T10" fmla="*/ 8 w 15"/>
                <a:gd name="T11" fmla="*/ 120 h 120"/>
                <a:gd name="T12" fmla="*/ 11 w 15"/>
                <a:gd name="T13" fmla="*/ 120 h 120"/>
                <a:gd name="T14" fmla="*/ 13 w 15"/>
                <a:gd name="T15" fmla="*/ 1 h 120"/>
                <a:gd name="T16" fmla="*/ 13 w 15"/>
                <a:gd name="T17" fmla="*/ 1 h 120"/>
                <a:gd name="T18" fmla="*/ 8 w 15"/>
                <a:gd name="T1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20">
                  <a:moveTo>
                    <a:pt x="8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44"/>
                    <a:pt x="1" y="84"/>
                    <a:pt x="4" y="120"/>
                  </a:cubicBezTo>
                  <a:cubicBezTo>
                    <a:pt x="5" y="120"/>
                    <a:pt x="6" y="120"/>
                    <a:pt x="7" y="120"/>
                  </a:cubicBezTo>
                  <a:cubicBezTo>
                    <a:pt x="7" y="120"/>
                    <a:pt x="7" y="120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9" y="120"/>
                    <a:pt x="10" y="120"/>
                    <a:pt x="11" y="120"/>
                  </a:cubicBezTo>
                  <a:cubicBezTo>
                    <a:pt x="14" y="84"/>
                    <a:pt x="15" y="44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0"/>
                    <a:pt x="9" y="0"/>
                    <a:pt x="8" y="0"/>
                  </a:cubicBezTo>
                </a:path>
              </a:pathLst>
            </a:custGeom>
            <a:solidFill>
              <a:srgbClr val="5FC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6" name="Freeform 1126"/>
            <p:cNvSpPr>
              <a:spLocks noEditPoints="1"/>
            </p:cNvSpPr>
            <p:nvPr/>
          </p:nvSpPr>
          <p:spPr bwMode="auto">
            <a:xfrm>
              <a:off x="8162925" y="2217738"/>
              <a:ext cx="30163" cy="0"/>
            </a:xfrm>
            <a:custGeom>
              <a:avLst/>
              <a:gdLst>
                <a:gd name="T0" fmla="*/ 3 w 7"/>
                <a:gd name="T1" fmla="*/ 0 w 7"/>
                <a:gd name="T2" fmla="*/ 0 w 7"/>
                <a:gd name="T3" fmla="*/ 3 w 7"/>
                <a:gd name="T4" fmla="*/ 4 w 7"/>
                <a:gd name="T5" fmla="*/ 7 w 7"/>
                <a:gd name="T6" fmla="*/ 7 w 7"/>
                <a:gd name="T7" fmla="*/ 4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7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moveTo>
                    <a:pt x="4" y="0"/>
                  </a:moveTo>
                  <a:cubicBezTo>
                    <a:pt x="5" y="0"/>
                    <a:pt x="6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7" name="Freeform 1127"/>
            <p:cNvSpPr>
              <a:spLocks/>
            </p:cNvSpPr>
            <p:nvPr/>
          </p:nvSpPr>
          <p:spPr bwMode="auto">
            <a:xfrm>
              <a:off x="8128000" y="2338388"/>
              <a:ext cx="100013" cy="69850"/>
            </a:xfrm>
            <a:custGeom>
              <a:avLst/>
              <a:gdLst>
                <a:gd name="T0" fmla="*/ 23 w 23"/>
                <a:gd name="T1" fmla="*/ 0 h 16"/>
                <a:gd name="T2" fmla="*/ 0 w 23"/>
                <a:gd name="T3" fmla="*/ 0 h 16"/>
                <a:gd name="T4" fmla="*/ 4 w 23"/>
                <a:gd name="T5" fmla="*/ 15 h 16"/>
                <a:gd name="T6" fmla="*/ 4 w 23"/>
                <a:gd name="T7" fmla="*/ 15 h 16"/>
                <a:gd name="T8" fmla="*/ 12 w 23"/>
                <a:gd name="T9" fmla="*/ 16 h 16"/>
                <a:gd name="T10" fmla="*/ 19 w 23"/>
                <a:gd name="T11" fmla="*/ 15 h 16"/>
                <a:gd name="T12" fmla="*/ 19 w 23"/>
                <a:gd name="T13" fmla="*/ 15 h 16"/>
                <a:gd name="T14" fmla="*/ 23 w 23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6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8" y="16"/>
                    <a:pt x="12" y="16"/>
                  </a:cubicBezTo>
                  <a:cubicBezTo>
                    <a:pt x="16" y="16"/>
                    <a:pt x="19" y="16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37B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8" name="Oval 1128"/>
            <p:cNvSpPr>
              <a:spLocks noChangeArrowheads="1"/>
            </p:cNvSpPr>
            <p:nvPr/>
          </p:nvSpPr>
          <p:spPr bwMode="auto">
            <a:xfrm>
              <a:off x="8128000" y="2335213"/>
              <a:ext cx="100013" cy="7938"/>
            </a:xfrm>
            <a:prstGeom prst="ellipse">
              <a:avLst/>
            </a:prstGeom>
            <a:solidFill>
              <a:srgbClr val="535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1" name="Oval 1112"/>
            <p:cNvSpPr>
              <a:spLocks noChangeArrowheads="1"/>
            </p:cNvSpPr>
            <p:nvPr/>
          </p:nvSpPr>
          <p:spPr bwMode="auto">
            <a:xfrm>
              <a:off x="8093075" y="2217738"/>
              <a:ext cx="169863" cy="12700"/>
            </a:xfrm>
            <a:prstGeom prst="ellipse">
              <a:avLst/>
            </a:prstGeom>
            <a:solidFill>
              <a:srgbClr val="39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7" name="Group 2866"/>
          <p:cNvGrpSpPr/>
          <p:nvPr/>
        </p:nvGrpSpPr>
        <p:grpSpPr>
          <a:xfrm>
            <a:off x="762419" y="729202"/>
            <a:ext cx="1020145" cy="661874"/>
            <a:chOff x="469900" y="601663"/>
            <a:chExt cx="1658938" cy="1076325"/>
          </a:xfrm>
          <a:solidFill>
            <a:schemeClr val="bg1">
              <a:alpha val="20000"/>
            </a:schemeClr>
          </a:solidFill>
        </p:grpSpPr>
        <p:sp>
          <p:nvSpPr>
            <p:cNvPr id="2049" name="Freeform 1129"/>
            <p:cNvSpPr>
              <a:spLocks/>
            </p:cNvSpPr>
            <p:nvPr/>
          </p:nvSpPr>
          <p:spPr bwMode="auto">
            <a:xfrm>
              <a:off x="469900" y="601663"/>
              <a:ext cx="1247775" cy="790575"/>
            </a:xfrm>
            <a:custGeom>
              <a:avLst/>
              <a:gdLst>
                <a:gd name="T0" fmla="*/ 227 w 289"/>
                <a:gd name="T1" fmla="*/ 59 h 183"/>
                <a:gd name="T2" fmla="*/ 225 w 289"/>
                <a:gd name="T3" fmla="*/ 59 h 183"/>
                <a:gd name="T4" fmla="*/ 139 w 289"/>
                <a:gd name="T5" fmla="*/ 0 h 183"/>
                <a:gd name="T6" fmla="*/ 48 w 289"/>
                <a:gd name="T7" fmla="*/ 92 h 183"/>
                <a:gd name="T8" fmla="*/ 48 w 289"/>
                <a:gd name="T9" fmla="*/ 96 h 183"/>
                <a:gd name="T10" fmla="*/ 44 w 289"/>
                <a:gd name="T11" fmla="*/ 95 h 183"/>
                <a:gd name="T12" fmla="*/ 0 w 289"/>
                <a:gd name="T13" fmla="*/ 139 h 183"/>
                <a:gd name="T14" fmla="*/ 44 w 289"/>
                <a:gd name="T15" fmla="*/ 183 h 183"/>
                <a:gd name="T16" fmla="*/ 81 w 289"/>
                <a:gd name="T17" fmla="*/ 163 h 183"/>
                <a:gd name="T18" fmla="*/ 139 w 289"/>
                <a:gd name="T19" fmla="*/ 183 h 183"/>
                <a:gd name="T20" fmla="*/ 188 w 289"/>
                <a:gd name="T21" fmla="*/ 169 h 183"/>
                <a:gd name="T22" fmla="*/ 227 w 289"/>
                <a:gd name="T23" fmla="*/ 183 h 183"/>
                <a:gd name="T24" fmla="*/ 289 w 289"/>
                <a:gd name="T25" fmla="*/ 121 h 183"/>
                <a:gd name="T26" fmla="*/ 227 w 289"/>
                <a:gd name="T27" fmla="*/ 5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183">
                  <a:moveTo>
                    <a:pt x="227" y="59"/>
                  </a:moveTo>
                  <a:cubicBezTo>
                    <a:pt x="227" y="59"/>
                    <a:pt x="226" y="59"/>
                    <a:pt x="225" y="59"/>
                  </a:cubicBezTo>
                  <a:cubicBezTo>
                    <a:pt x="212" y="25"/>
                    <a:pt x="178" y="0"/>
                    <a:pt x="139" y="0"/>
                  </a:cubicBezTo>
                  <a:cubicBezTo>
                    <a:pt x="89" y="0"/>
                    <a:pt x="48" y="41"/>
                    <a:pt x="48" y="92"/>
                  </a:cubicBezTo>
                  <a:cubicBezTo>
                    <a:pt x="48" y="93"/>
                    <a:pt x="48" y="94"/>
                    <a:pt x="48" y="96"/>
                  </a:cubicBezTo>
                  <a:cubicBezTo>
                    <a:pt x="47" y="96"/>
                    <a:pt x="45" y="95"/>
                    <a:pt x="44" y="95"/>
                  </a:cubicBezTo>
                  <a:cubicBezTo>
                    <a:pt x="20" y="95"/>
                    <a:pt x="0" y="115"/>
                    <a:pt x="0" y="139"/>
                  </a:cubicBezTo>
                  <a:cubicBezTo>
                    <a:pt x="0" y="164"/>
                    <a:pt x="20" y="183"/>
                    <a:pt x="44" y="183"/>
                  </a:cubicBezTo>
                  <a:cubicBezTo>
                    <a:pt x="60" y="183"/>
                    <a:pt x="74" y="175"/>
                    <a:pt x="81" y="163"/>
                  </a:cubicBezTo>
                  <a:cubicBezTo>
                    <a:pt x="97" y="175"/>
                    <a:pt x="117" y="183"/>
                    <a:pt x="139" y="183"/>
                  </a:cubicBezTo>
                  <a:cubicBezTo>
                    <a:pt x="157" y="183"/>
                    <a:pt x="174" y="178"/>
                    <a:pt x="188" y="169"/>
                  </a:cubicBezTo>
                  <a:cubicBezTo>
                    <a:pt x="199" y="178"/>
                    <a:pt x="212" y="183"/>
                    <a:pt x="227" y="183"/>
                  </a:cubicBezTo>
                  <a:cubicBezTo>
                    <a:pt x="262" y="183"/>
                    <a:pt x="289" y="155"/>
                    <a:pt x="289" y="121"/>
                  </a:cubicBezTo>
                  <a:cubicBezTo>
                    <a:pt x="289" y="87"/>
                    <a:pt x="262" y="59"/>
                    <a:pt x="227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0" name="Freeform 1130"/>
            <p:cNvSpPr>
              <a:spLocks/>
            </p:cNvSpPr>
            <p:nvPr/>
          </p:nvSpPr>
          <p:spPr bwMode="auto">
            <a:xfrm>
              <a:off x="1117600" y="1141413"/>
              <a:ext cx="1011238" cy="536575"/>
            </a:xfrm>
            <a:custGeom>
              <a:avLst/>
              <a:gdLst>
                <a:gd name="T0" fmla="*/ 204 w 234"/>
                <a:gd name="T1" fmla="*/ 66 h 124"/>
                <a:gd name="T2" fmla="*/ 191 w 234"/>
                <a:gd name="T3" fmla="*/ 69 h 124"/>
                <a:gd name="T4" fmla="*/ 144 w 234"/>
                <a:gd name="T5" fmla="*/ 29 h 124"/>
                <a:gd name="T6" fmla="*/ 118 w 234"/>
                <a:gd name="T7" fmla="*/ 36 h 124"/>
                <a:gd name="T8" fmla="*/ 62 w 234"/>
                <a:gd name="T9" fmla="*/ 0 h 124"/>
                <a:gd name="T10" fmla="*/ 0 w 234"/>
                <a:gd name="T11" fmla="*/ 62 h 124"/>
                <a:gd name="T12" fmla="*/ 62 w 234"/>
                <a:gd name="T13" fmla="*/ 124 h 124"/>
                <a:gd name="T14" fmla="*/ 107 w 234"/>
                <a:gd name="T15" fmla="*/ 105 h 124"/>
                <a:gd name="T16" fmla="*/ 144 w 234"/>
                <a:gd name="T17" fmla="*/ 124 h 124"/>
                <a:gd name="T18" fmla="*/ 179 w 234"/>
                <a:gd name="T19" fmla="*/ 109 h 124"/>
                <a:gd name="T20" fmla="*/ 204 w 234"/>
                <a:gd name="T21" fmla="*/ 124 h 124"/>
                <a:gd name="T22" fmla="*/ 234 w 234"/>
                <a:gd name="T23" fmla="*/ 95 h 124"/>
                <a:gd name="T24" fmla="*/ 204 w 234"/>
                <a:gd name="T25" fmla="*/ 6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4" h="124">
                  <a:moveTo>
                    <a:pt x="204" y="66"/>
                  </a:moveTo>
                  <a:cubicBezTo>
                    <a:pt x="200" y="66"/>
                    <a:pt x="195" y="67"/>
                    <a:pt x="191" y="69"/>
                  </a:cubicBezTo>
                  <a:cubicBezTo>
                    <a:pt x="188" y="46"/>
                    <a:pt x="168" y="29"/>
                    <a:pt x="144" y="29"/>
                  </a:cubicBezTo>
                  <a:cubicBezTo>
                    <a:pt x="135" y="29"/>
                    <a:pt x="126" y="32"/>
                    <a:pt x="118" y="36"/>
                  </a:cubicBezTo>
                  <a:cubicBezTo>
                    <a:pt x="109" y="15"/>
                    <a:pt x="87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79" y="124"/>
                    <a:pt x="95" y="116"/>
                    <a:pt x="107" y="105"/>
                  </a:cubicBezTo>
                  <a:cubicBezTo>
                    <a:pt x="115" y="116"/>
                    <a:pt x="129" y="124"/>
                    <a:pt x="144" y="124"/>
                  </a:cubicBezTo>
                  <a:cubicBezTo>
                    <a:pt x="158" y="124"/>
                    <a:pt x="170" y="118"/>
                    <a:pt x="179" y="109"/>
                  </a:cubicBezTo>
                  <a:cubicBezTo>
                    <a:pt x="184" y="118"/>
                    <a:pt x="193" y="124"/>
                    <a:pt x="204" y="124"/>
                  </a:cubicBezTo>
                  <a:cubicBezTo>
                    <a:pt x="220" y="124"/>
                    <a:pt x="234" y="111"/>
                    <a:pt x="234" y="95"/>
                  </a:cubicBezTo>
                  <a:cubicBezTo>
                    <a:pt x="234" y="79"/>
                    <a:pt x="220" y="66"/>
                    <a:pt x="20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6" name="Group 2865"/>
          <p:cNvGrpSpPr/>
          <p:nvPr/>
        </p:nvGrpSpPr>
        <p:grpSpPr>
          <a:xfrm>
            <a:off x="3801377" y="955417"/>
            <a:ext cx="1108005" cy="507632"/>
            <a:chOff x="4810125" y="1262063"/>
            <a:chExt cx="1801813" cy="825500"/>
          </a:xfrm>
          <a:solidFill>
            <a:schemeClr val="bg1">
              <a:alpha val="20000"/>
            </a:schemeClr>
          </a:solidFill>
        </p:grpSpPr>
        <p:sp>
          <p:nvSpPr>
            <p:cNvPr id="2051" name="Freeform 1131"/>
            <p:cNvSpPr>
              <a:spLocks/>
            </p:cNvSpPr>
            <p:nvPr/>
          </p:nvSpPr>
          <p:spPr bwMode="auto">
            <a:xfrm>
              <a:off x="4810125" y="1262063"/>
              <a:ext cx="1249363" cy="792163"/>
            </a:xfrm>
            <a:custGeom>
              <a:avLst/>
              <a:gdLst>
                <a:gd name="T0" fmla="*/ 62 w 289"/>
                <a:gd name="T1" fmla="*/ 124 h 183"/>
                <a:gd name="T2" fmla="*/ 65 w 289"/>
                <a:gd name="T3" fmla="*/ 124 h 183"/>
                <a:gd name="T4" fmla="*/ 151 w 289"/>
                <a:gd name="T5" fmla="*/ 183 h 183"/>
                <a:gd name="T6" fmla="*/ 242 w 289"/>
                <a:gd name="T7" fmla="*/ 92 h 183"/>
                <a:gd name="T8" fmla="*/ 242 w 289"/>
                <a:gd name="T9" fmla="*/ 88 h 183"/>
                <a:gd name="T10" fmla="*/ 245 w 289"/>
                <a:gd name="T11" fmla="*/ 88 h 183"/>
                <a:gd name="T12" fmla="*/ 289 w 289"/>
                <a:gd name="T13" fmla="*/ 44 h 183"/>
                <a:gd name="T14" fmla="*/ 245 w 289"/>
                <a:gd name="T15" fmla="*/ 0 h 183"/>
                <a:gd name="T16" fmla="*/ 208 w 289"/>
                <a:gd name="T17" fmla="*/ 21 h 183"/>
                <a:gd name="T18" fmla="*/ 151 w 289"/>
                <a:gd name="T19" fmla="*/ 0 h 183"/>
                <a:gd name="T20" fmla="*/ 102 w 289"/>
                <a:gd name="T21" fmla="*/ 14 h 183"/>
                <a:gd name="T22" fmla="*/ 62 w 289"/>
                <a:gd name="T23" fmla="*/ 0 h 183"/>
                <a:gd name="T24" fmla="*/ 0 w 289"/>
                <a:gd name="T25" fmla="*/ 62 h 183"/>
                <a:gd name="T26" fmla="*/ 62 w 289"/>
                <a:gd name="T27" fmla="*/ 12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183">
                  <a:moveTo>
                    <a:pt x="62" y="124"/>
                  </a:moveTo>
                  <a:cubicBezTo>
                    <a:pt x="63" y="124"/>
                    <a:pt x="64" y="124"/>
                    <a:pt x="65" y="124"/>
                  </a:cubicBezTo>
                  <a:cubicBezTo>
                    <a:pt x="78" y="159"/>
                    <a:pt x="111" y="183"/>
                    <a:pt x="151" y="183"/>
                  </a:cubicBezTo>
                  <a:cubicBezTo>
                    <a:pt x="201" y="183"/>
                    <a:pt x="242" y="142"/>
                    <a:pt x="242" y="92"/>
                  </a:cubicBezTo>
                  <a:cubicBezTo>
                    <a:pt x="242" y="90"/>
                    <a:pt x="242" y="89"/>
                    <a:pt x="242" y="88"/>
                  </a:cubicBezTo>
                  <a:cubicBezTo>
                    <a:pt x="243" y="88"/>
                    <a:pt x="244" y="88"/>
                    <a:pt x="245" y="88"/>
                  </a:cubicBezTo>
                  <a:cubicBezTo>
                    <a:pt x="270" y="88"/>
                    <a:pt x="289" y="68"/>
                    <a:pt x="289" y="44"/>
                  </a:cubicBezTo>
                  <a:cubicBezTo>
                    <a:pt x="289" y="20"/>
                    <a:pt x="270" y="0"/>
                    <a:pt x="245" y="0"/>
                  </a:cubicBezTo>
                  <a:cubicBezTo>
                    <a:pt x="230" y="0"/>
                    <a:pt x="216" y="8"/>
                    <a:pt x="208" y="21"/>
                  </a:cubicBezTo>
                  <a:cubicBezTo>
                    <a:pt x="193" y="8"/>
                    <a:pt x="173" y="0"/>
                    <a:pt x="151" y="0"/>
                  </a:cubicBezTo>
                  <a:cubicBezTo>
                    <a:pt x="133" y="0"/>
                    <a:pt x="116" y="5"/>
                    <a:pt x="102" y="14"/>
                  </a:cubicBezTo>
                  <a:cubicBezTo>
                    <a:pt x="91" y="6"/>
                    <a:pt x="77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2" name="Freeform 1132"/>
            <p:cNvSpPr>
              <a:spLocks/>
            </p:cNvSpPr>
            <p:nvPr/>
          </p:nvSpPr>
          <p:spPr bwMode="auto">
            <a:xfrm>
              <a:off x="5540375" y="1500188"/>
              <a:ext cx="1071563" cy="587375"/>
            </a:xfrm>
            <a:custGeom>
              <a:avLst/>
              <a:gdLst>
                <a:gd name="T0" fmla="*/ 206 w 248"/>
                <a:gd name="T1" fmla="*/ 22 h 136"/>
                <a:gd name="T2" fmla="*/ 194 w 248"/>
                <a:gd name="T3" fmla="*/ 29 h 136"/>
                <a:gd name="T4" fmla="*/ 137 w 248"/>
                <a:gd name="T5" fmla="*/ 7 h 136"/>
                <a:gd name="T6" fmla="*/ 115 w 248"/>
                <a:gd name="T7" fmla="*/ 23 h 136"/>
                <a:gd name="T8" fmla="*/ 49 w 248"/>
                <a:gd name="T9" fmla="*/ 8 h 136"/>
                <a:gd name="T10" fmla="*/ 12 w 248"/>
                <a:gd name="T11" fmla="*/ 87 h 136"/>
                <a:gd name="T12" fmla="*/ 91 w 248"/>
                <a:gd name="T13" fmla="*/ 125 h 136"/>
                <a:gd name="T14" fmla="*/ 127 w 248"/>
                <a:gd name="T15" fmla="*/ 92 h 136"/>
                <a:gd name="T16" fmla="*/ 169 w 248"/>
                <a:gd name="T17" fmla="*/ 97 h 136"/>
                <a:gd name="T18" fmla="*/ 196 w 248"/>
                <a:gd name="T19" fmla="*/ 71 h 136"/>
                <a:gd name="T20" fmla="*/ 225 w 248"/>
                <a:gd name="T21" fmla="*/ 77 h 136"/>
                <a:gd name="T22" fmla="*/ 243 w 248"/>
                <a:gd name="T23" fmla="*/ 40 h 136"/>
                <a:gd name="T24" fmla="*/ 206 w 248"/>
                <a:gd name="T25" fmla="*/ 2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136">
                  <a:moveTo>
                    <a:pt x="206" y="22"/>
                  </a:moveTo>
                  <a:cubicBezTo>
                    <a:pt x="201" y="24"/>
                    <a:pt x="197" y="26"/>
                    <a:pt x="194" y="29"/>
                  </a:cubicBezTo>
                  <a:cubicBezTo>
                    <a:pt x="183" y="9"/>
                    <a:pt x="159" y="0"/>
                    <a:pt x="137" y="7"/>
                  </a:cubicBezTo>
                  <a:cubicBezTo>
                    <a:pt x="128" y="11"/>
                    <a:pt x="120" y="16"/>
                    <a:pt x="115" y="23"/>
                  </a:cubicBezTo>
                  <a:cubicBezTo>
                    <a:pt x="99" y="6"/>
                    <a:pt x="73" y="0"/>
                    <a:pt x="49" y="8"/>
                  </a:cubicBezTo>
                  <a:cubicBezTo>
                    <a:pt x="17" y="20"/>
                    <a:pt x="0" y="55"/>
                    <a:pt x="12" y="87"/>
                  </a:cubicBezTo>
                  <a:cubicBezTo>
                    <a:pt x="23" y="119"/>
                    <a:pt x="59" y="136"/>
                    <a:pt x="91" y="125"/>
                  </a:cubicBezTo>
                  <a:cubicBezTo>
                    <a:pt x="108" y="119"/>
                    <a:pt x="120" y="107"/>
                    <a:pt x="127" y="92"/>
                  </a:cubicBezTo>
                  <a:cubicBezTo>
                    <a:pt x="139" y="100"/>
                    <a:pt x="154" y="102"/>
                    <a:pt x="169" y="97"/>
                  </a:cubicBezTo>
                  <a:cubicBezTo>
                    <a:pt x="182" y="92"/>
                    <a:pt x="191" y="83"/>
                    <a:pt x="196" y="71"/>
                  </a:cubicBezTo>
                  <a:cubicBezTo>
                    <a:pt x="204" y="78"/>
                    <a:pt x="215" y="80"/>
                    <a:pt x="225" y="77"/>
                  </a:cubicBezTo>
                  <a:cubicBezTo>
                    <a:pt x="240" y="71"/>
                    <a:pt x="248" y="55"/>
                    <a:pt x="243" y="40"/>
                  </a:cubicBezTo>
                  <a:cubicBezTo>
                    <a:pt x="237" y="24"/>
                    <a:pt x="221" y="17"/>
                    <a:pt x="20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4" name="Group 2863"/>
          <p:cNvGrpSpPr/>
          <p:nvPr/>
        </p:nvGrpSpPr>
        <p:grpSpPr>
          <a:xfrm>
            <a:off x="10128228" y="687378"/>
            <a:ext cx="1195863" cy="614039"/>
            <a:chOff x="15635288" y="541338"/>
            <a:chExt cx="1944687" cy="998537"/>
          </a:xfrm>
          <a:solidFill>
            <a:schemeClr val="bg1">
              <a:alpha val="20000"/>
            </a:schemeClr>
          </a:solidFill>
        </p:grpSpPr>
        <p:sp>
          <p:nvSpPr>
            <p:cNvPr id="2053" name="Freeform 1133"/>
            <p:cNvSpPr>
              <a:spLocks/>
            </p:cNvSpPr>
            <p:nvPr/>
          </p:nvSpPr>
          <p:spPr bwMode="auto">
            <a:xfrm>
              <a:off x="15635288" y="541338"/>
              <a:ext cx="1312863" cy="700088"/>
            </a:xfrm>
            <a:custGeom>
              <a:avLst/>
              <a:gdLst>
                <a:gd name="T0" fmla="*/ 38 w 304"/>
                <a:gd name="T1" fmla="*/ 86 h 162"/>
                <a:gd name="T2" fmla="*/ 55 w 304"/>
                <a:gd name="T3" fmla="*/ 90 h 162"/>
                <a:gd name="T4" fmla="*/ 116 w 304"/>
                <a:gd name="T5" fmla="*/ 38 h 162"/>
                <a:gd name="T6" fmla="*/ 150 w 304"/>
                <a:gd name="T7" fmla="*/ 48 h 162"/>
                <a:gd name="T8" fmla="*/ 223 w 304"/>
                <a:gd name="T9" fmla="*/ 0 h 162"/>
                <a:gd name="T10" fmla="*/ 304 w 304"/>
                <a:gd name="T11" fmla="*/ 81 h 162"/>
                <a:gd name="T12" fmla="*/ 223 w 304"/>
                <a:gd name="T13" fmla="*/ 162 h 162"/>
                <a:gd name="T14" fmla="*/ 165 w 304"/>
                <a:gd name="T15" fmla="*/ 137 h 162"/>
                <a:gd name="T16" fmla="*/ 116 w 304"/>
                <a:gd name="T17" fmla="*/ 162 h 162"/>
                <a:gd name="T18" fmla="*/ 71 w 304"/>
                <a:gd name="T19" fmla="*/ 142 h 162"/>
                <a:gd name="T20" fmla="*/ 38 w 304"/>
                <a:gd name="T21" fmla="*/ 162 h 162"/>
                <a:gd name="T22" fmla="*/ 0 w 304"/>
                <a:gd name="T23" fmla="*/ 124 h 162"/>
                <a:gd name="T24" fmla="*/ 38 w 304"/>
                <a:gd name="T25" fmla="*/ 8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162">
                  <a:moveTo>
                    <a:pt x="38" y="86"/>
                  </a:moveTo>
                  <a:cubicBezTo>
                    <a:pt x="44" y="86"/>
                    <a:pt x="49" y="87"/>
                    <a:pt x="55" y="90"/>
                  </a:cubicBezTo>
                  <a:cubicBezTo>
                    <a:pt x="59" y="60"/>
                    <a:pt x="85" y="38"/>
                    <a:pt x="116" y="38"/>
                  </a:cubicBezTo>
                  <a:cubicBezTo>
                    <a:pt x="128" y="38"/>
                    <a:pt x="140" y="41"/>
                    <a:pt x="150" y="48"/>
                  </a:cubicBezTo>
                  <a:cubicBezTo>
                    <a:pt x="162" y="20"/>
                    <a:pt x="190" y="0"/>
                    <a:pt x="223" y="0"/>
                  </a:cubicBezTo>
                  <a:cubicBezTo>
                    <a:pt x="268" y="0"/>
                    <a:pt x="304" y="36"/>
                    <a:pt x="304" y="81"/>
                  </a:cubicBezTo>
                  <a:cubicBezTo>
                    <a:pt x="304" y="125"/>
                    <a:pt x="268" y="162"/>
                    <a:pt x="223" y="162"/>
                  </a:cubicBezTo>
                  <a:cubicBezTo>
                    <a:pt x="200" y="162"/>
                    <a:pt x="180" y="152"/>
                    <a:pt x="165" y="137"/>
                  </a:cubicBezTo>
                  <a:cubicBezTo>
                    <a:pt x="154" y="152"/>
                    <a:pt x="136" y="162"/>
                    <a:pt x="116" y="162"/>
                  </a:cubicBezTo>
                  <a:cubicBezTo>
                    <a:pt x="98" y="162"/>
                    <a:pt x="82" y="154"/>
                    <a:pt x="71" y="142"/>
                  </a:cubicBezTo>
                  <a:cubicBezTo>
                    <a:pt x="64" y="154"/>
                    <a:pt x="52" y="162"/>
                    <a:pt x="38" y="162"/>
                  </a:cubicBezTo>
                  <a:cubicBezTo>
                    <a:pt x="17" y="162"/>
                    <a:pt x="0" y="145"/>
                    <a:pt x="0" y="124"/>
                  </a:cubicBezTo>
                  <a:cubicBezTo>
                    <a:pt x="0" y="103"/>
                    <a:pt x="17" y="86"/>
                    <a:pt x="3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4" name="Freeform 1134"/>
            <p:cNvSpPr>
              <a:spLocks/>
            </p:cNvSpPr>
            <p:nvPr/>
          </p:nvSpPr>
          <p:spPr bwMode="auto">
            <a:xfrm>
              <a:off x="16503650" y="857250"/>
              <a:ext cx="1076325" cy="682625"/>
            </a:xfrm>
            <a:custGeom>
              <a:avLst/>
              <a:gdLst>
                <a:gd name="T0" fmla="*/ 54 w 249"/>
                <a:gd name="T1" fmla="*/ 51 h 158"/>
                <a:gd name="T2" fmla="*/ 56 w 249"/>
                <a:gd name="T3" fmla="*/ 51 h 158"/>
                <a:gd name="T4" fmla="*/ 130 w 249"/>
                <a:gd name="T5" fmla="*/ 0 h 158"/>
                <a:gd name="T6" fmla="*/ 209 w 249"/>
                <a:gd name="T7" fmla="*/ 79 h 158"/>
                <a:gd name="T8" fmla="*/ 209 w 249"/>
                <a:gd name="T9" fmla="*/ 82 h 158"/>
                <a:gd name="T10" fmla="*/ 212 w 249"/>
                <a:gd name="T11" fmla="*/ 82 h 158"/>
                <a:gd name="T12" fmla="*/ 249 w 249"/>
                <a:gd name="T13" fmla="*/ 120 h 158"/>
                <a:gd name="T14" fmla="*/ 212 w 249"/>
                <a:gd name="T15" fmla="*/ 158 h 158"/>
                <a:gd name="T16" fmla="*/ 180 w 249"/>
                <a:gd name="T17" fmla="*/ 140 h 158"/>
                <a:gd name="T18" fmla="*/ 130 w 249"/>
                <a:gd name="T19" fmla="*/ 158 h 158"/>
                <a:gd name="T20" fmla="*/ 88 w 249"/>
                <a:gd name="T21" fmla="*/ 146 h 158"/>
                <a:gd name="T22" fmla="*/ 54 w 249"/>
                <a:gd name="T23" fmla="*/ 158 h 158"/>
                <a:gd name="T24" fmla="*/ 0 w 249"/>
                <a:gd name="T25" fmla="*/ 104 h 158"/>
                <a:gd name="T26" fmla="*/ 54 w 249"/>
                <a:gd name="T27" fmla="*/ 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9" h="158">
                  <a:moveTo>
                    <a:pt x="54" y="51"/>
                  </a:moveTo>
                  <a:cubicBezTo>
                    <a:pt x="54" y="51"/>
                    <a:pt x="55" y="51"/>
                    <a:pt x="56" y="51"/>
                  </a:cubicBezTo>
                  <a:cubicBezTo>
                    <a:pt x="67" y="21"/>
                    <a:pt x="96" y="0"/>
                    <a:pt x="130" y="0"/>
                  </a:cubicBezTo>
                  <a:cubicBezTo>
                    <a:pt x="173" y="0"/>
                    <a:pt x="209" y="35"/>
                    <a:pt x="209" y="79"/>
                  </a:cubicBezTo>
                  <a:cubicBezTo>
                    <a:pt x="209" y="80"/>
                    <a:pt x="209" y="81"/>
                    <a:pt x="209" y="82"/>
                  </a:cubicBezTo>
                  <a:cubicBezTo>
                    <a:pt x="210" y="82"/>
                    <a:pt x="211" y="82"/>
                    <a:pt x="212" y="82"/>
                  </a:cubicBezTo>
                  <a:cubicBezTo>
                    <a:pt x="232" y="82"/>
                    <a:pt x="249" y="99"/>
                    <a:pt x="249" y="120"/>
                  </a:cubicBezTo>
                  <a:cubicBezTo>
                    <a:pt x="249" y="141"/>
                    <a:pt x="232" y="158"/>
                    <a:pt x="212" y="158"/>
                  </a:cubicBezTo>
                  <a:cubicBezTo>
                    <a:pt x="198" y="158"/>
                    <a:pt x="186" y="151"/>
                    <a:pt x="180" y="140"/>
                  </a:cubicBezTo>
                  <a:cubicBezTo>
                    <a:pt x="166" y="151"/>
                    <a:pt x="149" y="158"/>
                    <a:pt x="130" y="158"/>
                  </a:cubicBezTo>
                  <a:cubicBezTo>
                    <a:pt x="114" y="158"/>
                    <a:pt x="100" y="153"/>
                    <a:pt x="88" y="146"/>
                  </a:cubicBezTo>
                  <a:cubicBezTo>
                    <a:pt x="78" y="153"/>
                    <a:pt x="66" y="158"/>
                    <a:pt x="54" y="158"/>
                  </a:cubicBezTo>
                  <a:cubicBezTo>
                    <a:pt x="24" y="158"/>
                    <a:pt x="0" y="134"/>
                    <a:pt x="0" y="104"/>
                  </a:cubicBezTo>
                  <a:cubicBezTo>
                    <a:pt x="0" y="75"/>
                    <a:pt x="24" y="51"/>
                    <a:pt x="5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5" name="Group 2864"/>
          <p:cNvGrpSpPr/>
          <p:nvPr/>
        </p:nvGrpSpPr>
        <p:grpSpPr>
          <a:xfrm>
            <a:off x="6699760" y="1112015"/>
            <a:ext cx="1585373" cy="563277"/>
            <a:chOff x="9678988" y="1060450"/>
            <a:chExt cx="2578100" cy="915988"/>
          </a:xfrm>
          <a:solidFill>
            <a:schemeClr val="bg1">
              <a:alpha val="20000"/>
            </a:schemeClr>
          </a:solidFill>
        </p:grpSpPr>
        <p:sp>
          <p:nvSpPr>
            <p:cNvPr id="2055" name="Freeform 1135"/>
            <p:cNvSpPr>
              <a:spLocks/>
            </p:cNvSpPr>
            <p:nvPr/>
          </p:nvSpPr>
          <p:spPr bwMode="auto">
            <a:xfrm>
              <a:off x="9678988" y="1060450"/>
              <a:ext cx="1109663" cy="604838"/>
            </a:xfrm>
            <a:custGeom>
              <a:avLst/>
              <a:gdLst>
                <a:gd name="T0" fmla="*/ 39 w 257"/>
                <a:gd name="T1" fmla="*/ 42 h 140"/>
                <a:gd name="T2" fmla="*/ 52 w 257"/>
                <a:gd name="T3" fmla="*/ 48 h 140"/>
                <a:gd name="T4" fmla="*/ 109 w 257"/>
                <a:gd name="T5" fmla="*/ 18 h 140"/>
                <a:gd name="T6" fmla="*/ 134 w 257"/>
                <a:gd name="T7" fmla="*/ 31 h 140"/>
                <a:gd name="T8" fmla="*/ 200 w 257"/>
                <a:gd name="T9" fmla="*/ 6 h 140"/>
                <a:gd name="T10" fmla="*/ 250 w 257"/>
                <a:gd name="T11" fmla="*/ 83 h 140"/>
                <a:gd name="T12" fmla="*/ 173 w 257"/>
                <a:gd name="T13" fmla="*/ 133 h 140"/>
                <a:gd name="T14" fmla="*/ 131 w 257"/>
                <a:gd name="T15" fmla="*/ 104 h 140"/>
                <a:gd name="T16" fmla="*/ 88 w 257"/>
                <a:gd name="T17" fmla="*/ 115 h 140"/>
                <a:gd name="T18" fmla="*/ 56 w 257"/>
                <a:gd name="T19" fmla="*/ 92 h 140"/>
                <a:gd name="T20" fmla="*/ 27 w 257"/>
                <a:gd name="T21" fmla="*/ 102 h 140"/>
                <a:gd name="T22" fmla="*/ 3 w 257"/>
                <a:gd name="T23" fmla="*/ 66 h 140"/>
                <a:gd name="T24" fmla="*/ 39 w 257"/>
                <a:gd name="T25" fmla="*/ 4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7" h="140">
                  <a:moveTo>
                    <a:pt x="39" y="42"/>
                  </a:moveTo>
                  <a:cubicBezTo>
                    <a:pt x="44" y="43"/>
                    <a:pt x="48" y="46"/>
                    <a:pt x="52" y="48"/>
                  </a:cubicBezTo>
                  <a:cubicBezTo>
                    <a:pt x="61" y="26"/>
                    <a:pt x="84" y="12"/>
                    <a:pt x="109" y="18"/>
                  </a:cubicBezTo>
                  <a:cubicBezTo>
                    <a:pt x="119" y="20"/>
                    <a:pt x="127" y="25"/>
                    <a:pt x="134" y="31"/>
                  </a:cubicBezTo>
                  <a:cubicBezTo>
                    <a:pt x="148" y="11"/>
                    <a:pt x="174" y="0"/>
                    <a:pt x="200" y="6"/>
                  </a:cubicBezTo>
                  <a:cubicBezTo>
                    <a:pt x="235" y="13"/>
                    <a:pt x="257" y="48"/>
                    <a:pt x="250" y="83"/>
                  </a:cubicBezTo>
                  <a:cubicBezTo>
                    <a:pt x="242" y="118"/>
                    <a:pt x="208" y="140"/>
                    <a:pt x="173" y="133"/>
                  </a:cubicBezTo>
                  <a:cubicBezTo>
                    <a:pt x="155" y="129"/>
                    <a:pt x="140" y="118"/>
                    <a:pt x="131" y="104"/>
                  </a:cubicBezTo>
                  <a:cubicBezTo>
                    <a:pt x="120" y="114"/>
                    <a:pt x="104" y="118"/>
                    <a:pt x="88" y="115"/>
                  </a:cubicBezTo>
                  <a:cubicBezTo>
                    <a:pt x="74" y="112"/>
                    <a:pt x="63" y="104"/>
                    <a:pt x="56" y="92"/>
                  </a:cubicBezTo>
                  <a:cubicBezTo>
                    <a:pt x="49" y="100"/>
                    <a:pt x="38" y="105"/>
                    <a:pt x="27" y="102"/>
                  </a:cubicBezTo>
                  <a:cubicBezTo>
                    <a:pt x="10" y="99"/>
                    <a:pt x="0" y="83"/>
                    <a:pt x="3" y="66"/>
                  </a:cubicBezTo>
                  <a:cubicBezTo>
                    <a:pt x="7" y="50"/>
                    <a:pt x="23" y="39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6" name="Freeform 1136"/>
            <p:cNvSpPr>
              <a:spLocks/>
            </p:cNvSpPr>
            <p:nvPr/>
          </p:nvSpPr>
          <p:spPr bwMode="auto">
            <a:xfrm>
              <a:off x="10344150" y="1106488"/>
              <a:ext cx="1169988" cy="752475"/>
            </a:xfrm>
            <a:custGeom>
              <a:avLst/>
              <a:gdLst>
                <a:gd name="T0" fmla="*/ 271 w 271"/>
                <a:gd name="T1" fmla="*/ 55 h 174"/>
                <a:gd name="T2" fmla="*/ 215 w 271"/>
                <a:gd name="T3" fmla="*/ 0 h 174"/>
                <a:gd name="T4" fmla="*/ 180 w 271"/>
                <a:gd name="T5" fmla="*/ 13 h 174"/>
                <a:gd name="T6" fmla="*/ 134 w 271"/>
                <a:gd name="T7" fmla="*/ 0 h 174"/>
                <a:gd name="T8" fmla="*/ 49 w 271"/>
                <a:gd name="T9" fmla="*/ 68 h 174"/>
                <a:gd name="T10" fmla="*/ 0 w 271"/>
                <a:gd name="T11" fmla="*/ 121 h 174"/>
                <a:gd name="T12" fmla="*/ 53 w 271"/>
                <a:gd name="T13" fmla="*/ 174 h 174"/>
                <a:gd name="T14" fmla="*/ 88 w 271"/>
                <a:gd name="T15" fmla="*/ 161 h 174"/>
                <a:gd name="T16" fmla="*/ 134 w 271"/>
                <a:gd name="T17" fmla="*/ 174 h 174"/>
                <a:gd name="T18" fmla="*/ 218 w 271"/>
                <a:gd name="T19" fmla="*/ 110 h 174"/>
                <a:gd name="T20" fmla="*/ 271 w 271"/>
                <a:gd name="T21" fmla="*/ 5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174">
                  <a:moveTo>
                    <a:pt x="271" y="55"/>
                  </a:moveTo>
                  <a:cubicBezTo>
                    <a:pt x="271" y="24"/>
                    <a:pt x="246" y="0"/>
                    <a:pt x="215" y="0"/>
                  </a:cubicBezTo>
                  <a:cubicBezTo>
                    <a:pt x="202" y="0"/>
                    <a:pt x="189" y="4"/>
                    <a:pt x="180" y="13"/>
                  </a:cubicBezTo>
                  <a:cubicBezTo>
                    <a:pt x="166" y="4"/>
                    <a:pt x="151" y="0"/>
                    <a:pt x="134" y="0"/>
                  </a:cubicBezTo>
                  <a:cubicBezTo>
                    <a:pt x="92" y="0"/>
                    <a:pt x="57" y="29"/>
                    <a:pt x="49" y="68"/>
                  </a:cubicBezTo>
                  <a:cubicBezTo>
                    <a:pt x="22" y="70"/>
                    <a:pt x="0" y="93"/>
                    <a:pt x="0" y="121"/>
                  </a:cubicBezTo>
                  <a:cubicBezTo>
                    <a:pt x="0" y="150"/>
                    <a:pt x="24" y="174"/>
                    <a:pt x="53" y="174"/>
                  </a:cubicBezTo>
                  <a:cubicBezTo>
                    <a:pt x="67" y="174"/>
                    <a:pt x="79" y="169"/>
                    <a:pt x="88" y="161"/>
                  </a:cubicBezTo>
                  <a:cubicBezTo>
                    <a:pt x="101" y="169"/>
                    <a:pt x="117" y="174"/>
                    <a:pt x="134" y="174"/>
                  </a:cubicBezTo>
                  <a:cubicBezTo>
                    <a:pt x="174" y="174"/>
                    <a:pt x="208" y="147"/>
                    <a:pt x="218" y="110"/>
                  </a:cubicBezTo>
                  <a:cubicBezTo>
                    <a:pt x="247" y="109"/>
                    <a:pt x="271" y="85"/>
                    <a:pt x="27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8" name="Freeform 1137"/>
            <p:cNvSpPr>
              <a:spLocks/>
            </p:cNvSpPr>
            <p:nvPr/>
          </p:nvSpPr>
          <p:spPr bwMode="auto">
            <a:xfrm>
              <a:off x="11079163" y="1336675"/>
              <a:ext cx="1177925" cy="639763"/>
            </a:xfrm>
            <a:custGeom>
              <a:avLst/>
              <a:gdLst>
                <a:gd name="T0" fmla="*/ 233 w 273"/>
                <a:gd name="T1" fmla="*/ 96 h 148"/>
                <a:gd name="T2" fmla="*/ 219 w 273"/>
                <a:gd name="T3" fmla="*/ 90 h 148"/>
                <a:gd name="T4" fmla="*/ 160 w 273"/>
                <a:gd name="T5" fmla="*/ 126 h 148"/>
                <a:gd name="T6" fmla="*/ 133 w 273"/>
                <a:gd name="T7" fmla="*/ 113 h 148"/>
                <a:gd name="T8" fmla="*/ 64 w 273"/>
                <a:gd name="T9" fmla="*/ 143 h 148"/>
                <a:gd name="T10" fmla="*/ 6 w 273"/>
                <a:gd name="T11" fmla="*/ 64 h 148"/>
                <a:gd name="T12" fmla="*/ 86 w 273"/>
                <a:gd name="T13" fmla="*/ 6 h 148"/>
                <a:gd name="T14" fmla="*/ 132 w 273"/>
                <a:gd name="T15" fmla="*/ 35 h 148"/>
                <a:gd name="T16" fmla="*/ 177 w 273"/>
                <a:gd name="T17" fmla="*/ 21 h 148"/>
                <a:gd name="T18" fmla="*/ 213 w 273"/>
                <a:gd name="T19" fmla="*/ 44 h 148"/>
                <a:gd name="T20" fmla="*/ 243 w 273"/>
                <a:gd name="T21" fmla="*/ 32 h 148"/>
                <a:gd name="T22" fmla="*/ 270 w 273"/>
                <a:gd name="T23" fmla="*/ 69 h 148"/>
                <a:gd name="T24" fmla="*/ 233 w 273"/>
                <a:gd name="T25" fmla="*/ 9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148">
                  <a:moveTo>
                    <a:pt x="233" y="96"/>
                  </a:moveTo>
                  <a:cubicBezTo>
                    <a:pt x="228" y="95"/>
                    <a:pt x="223" y="93"/>
                    <a:pt x="219" y="90"/>
                  </a:cubicBezTo>
                  <a:cubicBezTo>
                    <a:pt x="211" y="115"/>
                    <a:pt x="186" y="130"/>
                    <a:pt x="160" y="126"/>
                  </a:cubicBezTo>
                  <a:cubicBezTo>
                    <a:pt x="150" y="124"/>
                    <a:pt x="140" y="120"/>
                    <a:pt x="133" y="113"/>
                  </a:cubicBezTo>
                  <a:cubicBezTo>
                    <a:pt x="118" y="135"/>
                    <a:pt x="92" y="148"/>
                    <a:pt x="64" y="143"/>
                  </a:cubicBezTo>
                  <a:cubicBezTo>
                    <a:pt x="26" y="137"/>
                    <a:pt x="0" y="102"/>
                    <a:pt x="6" y="64"/>
                  </a:cubicBezTo>
                  <a:cubicBezTo>
                    <a:pt x="12" y="26"/>
                    <a:pt x="48" y="0"/>
                    <a:pt x="86" y="6"/>
                  </a:cubicBezTo>
                  <a:cubicBezTo>
                    <a:pt x="105" y="9"/>
                    <a:pt x="121" y="20"/>
                    <a:pt x="132" y="35"/>
                  </a:cubicBezTo>
                  <a:cubicBezTo>
                    <a:pt x="143" y="24"/>
                    <a:pt x="160" y="18"/>
                    <a:pt x="177" y="21"/>
                  </a:cubicBezTo>
                  <a:cubicBezTo>
                    <a:pt x="192" y="23"/>
                    <a:pt x="205" y="32"/>
                    <a:pt x="213" y="44"/>
                  </a:cubicBezTo>
                  <a:cubicBezTo>
                    <a:pt x="220" y="35"/>
                    <a:pt x="231" y="30"/>
                    <a:pt x="243" y="32"/>
                  </a:cubicBezTo>
                  <a:cubicBezTo>
                    <a:pt x="261" y="35"/>
                    <a:pt x="273" y="51"/>
                    <a:pt x="270" y="69"/>
                  </a:cubicBezTo>
                  <a:cubicBezTo>
                    <a:pt x="268" y="87"/>
                    <a:pt x="251" y="99"/>
                    <a:pt x="23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79" name="Freeform 1202"/>
          <p:cNvSpPr>
            <a:spLocks/>
          </p:cNvSpPr>
          <p:nvPr/>
        </p:nvSpPr>
        <p:spPr bwMode="auto">
          <a:xfrm>
            <a:off x="478368" y="5200999"/>
            <a:ext cx="4328583" cy="1200150"/>
          </a:xfrm>
          <a:custGeom>
            <a:avLst/>
            <a:gdLst>
              <a:gd name="T0" fmla="*/ 307 w 1628"/>
              <a:gd name="T1" fmla="*/ 451 h 451"/>
              <a:gd name="T2" fmla="*/ 170 w 1628"/>
              <a:gd name="T3" fmla="*/ 451 h 451"/>
              <a:gd name="T4" fmla="*/ 479 w 1628"/>
              <a:gd name="T5" fmla="*/ 311 h 451"/>
              <a:gd name="T6" fmla="*/ 1248 w 1628"/>
              <a:gd name="T7" fmla="*/ 311 h 451"/>
              <a:gd name="T8" fmla="*/ 1514 w 1628"/>
              <a:gd name="T9" fmla="*/ 187 h 451"/>
              <a:gd name="T10" fmla="*/ 1248 w 1628"/>
              <a:gd name="T11" fmla="*/ 64 h 451"/>
              <a:gd name="T12" fmla="*/ 0 w 1628"/>
              <a:gd name="T13" fmla="*/ 63 h 451"/>
              <a:gd name="T14" fmla="*/ 0 w 1628"/>
              <a:gd name="T15" fmla="*/ 0 h 451"/>
              <a:gd name="T16" fmla="*/ 1248 w 1628"/>
              <a:gd name="T17" fmla="*/ 1 h 451"/>
              <a:gd name="T18" fmla="*/ 1628 w 1628"/>
              <a:gd name="T19" fmla="*/ 188 h 451"/>
              <a:gd name="T20" fmla="*/ 1248 w 1628"/>
              <a:gd name="T21" fmla="*/ 375 h 451"/>
              <a:gd name="T22" fmla="*/ 479 w 1628"/>
              <a:gd name="T23" fmla="*/ 375 h 451"/>
              <a:gd name="T24" fmla="*/ 307 w 1628"/>
              <a:gd name="T25" fmla="*/ 451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8" h="451">
                <a:moveTo>
                  <a:pt x="307" y="451"/>
                </a:moveTo>
                <a:cubicBezTo>
                  <a:pt x="170" y="451"/>
                  <a:pt x="170" y="451"/>
                  <a:pt x="170" y="451"/>
                </a:cubicBezTo>
                <a:cubicBezTo>
                  <a:pt x="170" y="375"/>
                  <a:pt x="309" y="311"/>
                  <a:pt x="479" y="311"/>
                </a:cubicBezTo>
                <a:cubicBezTo>
                  <a:pt x="1248" y="311"/>
                  <a:pt x="1248" y="311"/>
                  <a:pt x="1248" y="311"/>
                </a:cubicBezTo>
                <a:cubicBezTo>
                  <a:pt x="1395" y="311"/>
                  <a:pt x="1514" y="255"/>
                  <a:pt x="1514" y="187"/>
                </a:cubicBezTo>
                <a:cubicBezTo>
                  <a:pt x="1514" y="120"/>
                  <a:pt x="1395" y="64"/>
                  <a:pt x="1248" y="6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0"/>
                  <a:pt x="0" y="0"/>
                  <a:pt x="0" y="0"/>
                </a:cubicBezTo>
                <a:cubicBezTo>
                  <a:pt x="1248" y="1"/>
                  <a:pt x="1248" y="1"/>
                  <a:pt x="1248" y="1"/>
                </a:cubicBezTo>
                <a:cubicBezTo>
                  <a:pt x="1471" y="1"/>
                  <a:pt x="1628" y="85"/>
                  <a:pt x="1628" y="188"/>
                </a:cubicBezTo>
                <a:cubicBezTo>
                  <a:pt x="1628" y="291"/>
                  <a:pt x="1471" y="375"/>
                  <a:pt x="1248" y="375"/>
                </a:cubicBezTo>
                <a:cubicBezTo>
                  <a:pt x="479" y="375"/>
                  <a:pt x="479" y="375"/>
                  <a:pt x="479" y="375"/>
                </a:cubicBezTo>
                <a:cubicBezTo>
                  <a:pt x="384" y="375"/>
                  <a:pt x="307" y="407"/>
                  <a:pt x="307" y="451"/>
                </a:cubicBezTo>
                <a:close/>
              </a:path>
            </a:pathLst>
          </a:custGeom>
          <a:gradFill>
            <a:gsLst>
              <a:gs pos="0">
                <a:srgbClr val="0084DE"/>
              </a:gs>
              <a:gs pos="100000">
                <a:srgbClr val="008EEE"/>
              </a:gs>
            </a:gsLst>
            <a:lin ang="5400000" scaled="1"/>
          </a:gra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Oval 1203"/>
          <p:cNvSpPr>
            <a:spLocks noChangeArrowheads="1"/>
          </p:cNvSpPr>
          <p:nvPr/>
        </p:nvSpPr>
        <p:spPr bwMode="auto">
          <a:xfrm>
            <a:off x="3514726" y="3812118"/>
            <a:ext cx="1180042" cy="196850"/>
          </a:xfrm>
          <a:prstGeom prst="ellipse">
            <a:avLst/>
          </a:prstGeom>
          <a:gradFill>
            <a:gsLst>
              <a:gs pos="0">
                <a:srgbClr val="0084DE"/>
              </a:gs>
              <a:gs pos="100000">
                <a:srgbClr val="008EEE"/>
              </a:gs>
            </a:gsLst>
            <a:lin ang="5400000" scaled="1"/>
          </a:gra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4" name="Group 1163"/>
          <p:cNvGrpSpPr/>
          <p:nvPr/>
        </p:nvGrpSpPr>
        <p:grpSpPr>
          <a:xfrm>
            <a:off x="5357464" y="4944635"/>
            <a:ext cx="4287537" cy="393415"/>
            <a:chOff x="8036196" y="7416953"/>
            <a:chExt cx="6431306" cy="590122"/>
          </a:xfrm>
        </p:grpSpPr>
        <p:sp>
          <p:nvSpPr>
            <p:cNvPr id="2202" name="Freeform 891"/>
            <p:cNvSpPr>
              <a:spLocks/>
            </p:cNvSpPr>
            <p:nvPr/>
          </p:nvSpPr>
          <p:spPr bwMode="auto">
            <a:xfrm>
              <a:off x="8036196" y="7416953"/>
              <a:ext cx="3236153" cy="590122"/>
            </a:xfrm>
            <a:custGeom>
              <a:avLst/>
              <a:gdLst>
                <a:gd name="T0" fmla="*/ 166 w 812"/>
                <a:gd name="T1" fmla="*/ 0 h 148"/>
                <a:gd name="T2" fmla="*/ 0 w 812"/>
                <a:gd name="T3" fmla="*/ 74 h 148"/>
                <a:gd name="T4" fmla="*/ 166 w 812"/>
                <a:gd name="T5" fmla="*/ 148 h 148"/>
                <a:gd name="T6" fmla="*/ 812 w 812"/>
                <a:gd name="T7" fmla="*/ 148 h 148"/>
                <a:gd name="T8" fmla="*/ 747 w 812"/>
                <a:gd name="T9" fmla="*/ 0 h 148"/>
                <a:gd name="T10" fmla="*/ 166 w 812"/>
                <a:gd name="T1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148">
                  <a:moveTo>
                    <a:pt x="166" y="0"/>
                  </a:moveTo>
                  <a:cubicBezTo>
                    <a:pt x="75" y="0"/>
                    <a:pt x="0" y="33"/>
                    <a:pt x="0" y="74"/>
                  </a:cubicBezTo>
                  <a:cubicBezTo>
                    <a:pt x="0" y="115"/>
                    <a:pt x="75" y="148"/>
                    <a:pt x="166" y="148"/>
                  </a:cubicBezTo>
                  <a:cubicBezTo>
                    <a:pt x="812" y="148"/>
                    <a:pt x="812" y="148"/>
                    <a:pt x="812" y="148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166" y="0"/>
                    <a:pt x="166" y="0"/>
                    <a:pt x="166" y="0"/>
                  </a:cubicBezTo>
                </a:path>
              </a:pathLst>
            </a:custGeom>
            <a:solidFill>
              <a:srgbClr val="F9E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3" name="Freeform 892"/>
            <p:cNvSpPr>
              <a:spLocks/>
            </p:cNvSpPr>
            <p:nvPr/>
          </p:nvSpPr>
          <p:spPr bwMode="auto">
            <a:xfrm>
              <a:off x="8064018" y="7599993"/>
              <a:ext cx="1801117" cy="32215"/>
            </a:xfrm>
            <a:custGeom>
              <a:avLst/>
              <a:gdLst>
                <a:gd name="T0" fmla="*/ 450 w 452"/>
                <a:gd name="T1" fmla="*/ 0 h 8"/>
                <a:gd name="T2" fmla="*/ 6 w 452"/>
                <a:gd name="T3" fmla="*/ 0 h 8"/>
                <a:gd name="T4" fmla="*/ 0 w 452"/>
                <a:gd name="T5" fmla="*/ 8 h 8"/>
                <a:gd name="T6" fmla="*/ 452 w 452"/>
                <a:gd name="T7" fmla="*/ 8 h 8"/>
                <a:gd name="T8" fmla="*/ 450 w 45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8">
                  <a:moveTo>
                    <a:pt x="45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452" y="8"/>
                    <a:pt x="452" y="8"/>
                    <a:pt x="452" y="8"/>
                  </a:cubicBezTo>
                  <a:cubicBezTo>
                    <a:pt x="450" y="0"/>
                    <a:pt x="450" y="0"/>
                    <a:pt x="450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4" name="Freeform 893"/>
            <p:cNvSpPr>
              <a:spLocks/>
            </p:cNvSpPr>
            <p:nvPr/>
          </p:nvSpPr>
          <p:spPr bwMode="auto">
            <a:xfrm>
              <a:off x="8040589" y="7727389"/>
              <a:ext cx="1861154" cy="32215"/>
            </a:xfrm>
            <a:custGeom>
              <a:avLst/>
              <a:gdLst>
                <a:gd name="T0" fmla="*/ 464 w 467"/>
                <a:gd name="T1" fmla="*/ 0 h 8"/>
                <a:gd name="T2" fmla="*/ 0 w 467"/>
                <a:gd name="T3" fmla="*/ 0 h 8"/>
                <a:gd name="T4" fmla="*/ 2 w 467"/>
                <a:gd name="T5" fmla="*/ 8 h 8"/>
                <a:gd name="T6" fmla="*/ 467 w 467"/>
                <a:gd name="T7" fmla="*/ 8 h 8"/>
                <a:gd name="T8" fmla="*/ 464 w 4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8">
                  <a:moveTo>
                    <a:pt x="4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467" y="8"/>
                    <a:pt x="467" y="8"/>
                    <a:pt x="467" y="8"/>
                  </a:cubicBezTo>
                  <a:cubicBezTo>
                    <a:pt x="464" y="0"/>
                    <a:pt x="464" y="0"/>
                    <a:pt x="464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5" name="Freeform 894"/>
            <p:cNvSpPr>
              <a:spLocks/>
            </p:cNvSpPr>
            <p:nvPr/>
          </p:nvSpPr>
          <p:spPr bwMode="auto">
            <a:xfrm>
              <a:off x="8119662" y="7854786"/>
              <a:ext cx="1812832" cy="36608"/>
            </a:xfrm>
            <a:custGeom>
              <a:avLst/>
              <a:gdLst>
                <a:gd name="T0" fmla="*/ 452 w 455"/>
                <a:gd name="T1" fmla="*/ 0 h 9"/>
                <a:gd name="T2" fmla="*/ 0 w 455"/>
                <a:gd name="T3" fmla="*/ 0 h 9"/>
                <a:gd name="T4" fmla="*/ 13 w 455"/>
                <a:gd name="T5" fmla="*/ 9 h 9"/>
                <a:gd name="T6" fmla="*/ 455 w 455"/>
                <a:gd name="T7" fmla="*/ 9 h 9"/>
                <a:gd name="T8" fmla="*/ 452 w 45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5" h="9">
                  <a:moveTo>
                    <a:pt x="4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3"/>
                    <a:pt x="8" y="6"/>
                    <a:pt x="13" y="9"/>
                  </a:cubicBezTo>
                  <a:cubicBezTo>
                    <a:pt x="455" y="9"/>
                    <a:pt x="455" y="9"/>
                    <a:pt x="455" y="9"/>
                  </a:cubicBezTo>
                  <a:cubicBezTo>
                    <a:pt x="452" y="0"/>
                    <a:pt x="452" y="0"/>
                    <a:pt x="452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6" name="Freeform 895"/>
            <p:cNvSpPr>
              <a:spLocks/>
            </p:cNvSpPr>
            <p:nvPr/>
          </p:nvSpPr>
          <p:spPr bwMode="auto">
            <a:xfrm>
              <a:off x="11036593" y="7476990"/>
              <a:ext cx="11715" cy="27822"/>
            </a:xfrm>
            <a:custGeom>
              <a:avLst/>
              <a:gdLst>
                <a:gd name="T0" fmla="*/ 0 w 8"/>
                <a:gd name="T1" fmla="*/ 0 h 19"/>
                <a:gd name="T2" fmla="*/ 8 w 8"/>
                <a:gd name="T3" fmla="*/ 19 h 19"/>
                <a:gd name="T4" fmla="*/ 8 w 8"/>
                <a:gd name="T5" fmla="*/ 19 h 19"/>
                <a:gd name="T6" fmla="*/ 0 w 8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9">
                  <a:moveTo>
                    <a:pt x="0" y="0"/>
                  </a:moveTo>
                  <a:lnTo>
                    <a:pt x="8" y="19"/>
                  </a:lnTo>
                  <a:lnTo>
                    <a:pt x="8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7" name="Freeform 896"/>
            <p:cNvSpPr>
              <a:spLocks/>
            </p:cNvSpPr>
            <p:nvPr/>
          </p:nvSpPr>
          <p:spPr bwMode="auto">
            <a:xfrm>
              <a:off x="11036593" y="7476990"/>
              <a:ext cx="11715" cy="27822"/>
            </a:xfrm>
            <a:custGeom>
              <a:avLst/>
              <a:gdLst>
                <a:gd name="T0" fmla="*/ 0 w 8"/>
                <a:gd name="T1" fmla="*/ 0 h 19"/>
                <a:gd name="T2" fmla="*/ 8 w 8"/>
                <a:gd name="T3" fmla="*/ 19 h 19"/>
                <a:gd name="T4" fmla="*/ 8 w 8"/>
                <a:gd name="T5" fmla="*/ 19 h 19"/>
                <a:gd name="T6" fmla="*/ 0 w 8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9">
                  <a:moveTo>
                    <a:pt x="0" y="0"/>
                  </a:moveTo>
                  <a:lnTo>
                    <a:pt x="8" y="19"/>
                  </a:lnTo>
                  <a:lnTo>
                    <a:pt x="8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8" name="Freeform 897"/>
            <p:cNvSpPr>
              <a:spLocks/>
            </p:cNvSpPr>
            <p:nvPr/>
          </p:nvSpPr>
          <p:spPr bwMode="auto">
            <a:xfrm>
              <a:off x="8232415" y="7468204"/>
              <a:ext cx="1600505" cy="36608"/>
            </a:xfrm>
            <a:custGeom>
              <a:avLst/>
              <a:gdLst>
                <a:gd name="T0" fmla="*/ 400 w 402"/>
                <a:gd name="T1" fmla="*/ 0 h 9"/>
                <a:gd name="T2" fmla="*/ 23 w 402"/>
                <a:gd name="T3" fmla="*/ 0 h 9"/>
                <a:gd name="T4" fmla="*/ 0 w 402"/>
                <a:gd name="T5" fmla="*/ 9 h 9"/>
                <a:gd name="T6" fmla="*/ 402 w 402"/>
                <a:gd name="T7" fmla="*/ 9 h 9"/>
                <a:gd name="T8" fmla="*/ 400 w 40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9">
                  <a:moveTo>
                    <a:pt x="40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5" y="3"/>
                    <a:pt x="7" y="6"/>
                    <a:pt x="0" y="9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9" name="Freeform 898"/>
            <p:cNvSpPr>
              <a:spLocks/>
            </p:cNvSpPr>
            <p:nvPr/>
          </p:nvSpPr>
          <p:spPr bwMode="auto">
            <a:xfrm>
              <a:off x="11068808" y="7416953"/>
              <a:ext cx="1505324" cy="590122"/>
            </a:xfrm>
            <a:custGeom>
              <a:avLst/>
              <a:gdLst>
                <a:gd name="T0" fmla="*/ 1028 w 1028"/>
                <a:gd name="T1" fmla="*/ 403 h 403"/>
                <a:gd name="T2" fmla="*/ 177 w 1028"/>
                <a:gd name="T3" fmla="*/ 403 h 403"/>
                <a:gd name="T4" fmla="*/ 0 w 1028"/>
                <a:gd name="T5" fmla="*/ 0 h 403"/>
                <a:gd name="T6" fmla="*/ 764 w 1028"/>
                <a:gd name="T7" fmla="*/ 0 h 403"/>
                <a:gd name="T8" fmla="*/ 1028 w 1028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8" h="403">
                  <a:moveTo>
                    <a:pt x="1028" y="403"/>
                  </a:moveTo>
                  <a:lnTo>
                    <a:pt x="177" y="403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1028" y="403"/>
                  </a:lnTo>
                  <a:close/>
                </a:path>
              </a:pathLst>
            </a:custGeom>
            <a:solidFill>
              <a:srgbClr val="F9E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0" name="Freeform 899"/>
            <p:cNvSpPr>
              <a:spLocks/>
            </p:cNvSpPr>
            <p:nvPr/>
          </p:nvSpPr>
          <p:spPr bwMode="auto">
            <a:xfrm>
              <a:off x="11068808" y="7416953"/>
              <a:ext cx="1505324" cy="590122"/>
            </a:xfrm>
            <a:custGeom>
              <a:avLst/>
              <a:gdLst>
                <a:gd name="T0" fmla="*/ 1028 w 1028"/>
                <a:gd name="T1" fmla="*/ 403 h 403"/>
                <a:gd name="T2" fmla="*/ 177 w 1028"/>
                <a:gd name="T3" fmla="*/ 403 h 403"/>
                <a:gd name="T4" fmla="*/ 0 w 1028"/>
                <a:gd name="T5" fmla="*/ 0 h 403"/>
                <a:gd name="T6" fmla="*/ 764 w 1028"/>
                <a:gd name="T7" fmla="*/ 0 h 403"/>
                <a:gd name="T8" fmla="*/ 1028 w 1028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8" h="403">
                  <a:moveTo>
                    <a:pt x="1028" y="403"/>
                  </a:moveTo>
                  <a:lnTo>
                    <a:pt x="177" y="403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1028" y="4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1" name="Freeform 900"/>
            <p:cNvSpPr>
              <a:spLocks/>
            </p:cNvSpPr>
            <p:nvPr/>
          </p:nvSpPr>
          <p:spPr bwMode="auto">
            <a:xfrm>
              <a:off x="11092238" y="7468204"/>
              <a:ext cx="597444" cy="36608"/>
            </a:xfrm>
            <a:custGeom>
              <a:avLst/>
              <a:gdLst>
                <a:gd name="T0" fmla="*/ 395 w 408"/>
                <a:gd name="T1" fmla="*/ 0 h 25"/>
                <a:gd name="T2" fmla="*/ 0 w 408"/>
                <a:gd name="T3" fmla="*/ 0 h 25"/>
                <a:gd name="T4" fmla="*/ 0 w 408"/>
                <a:gd name="T5" fmla="*/ 3 h 25"/>
                <a:gd name="T6" fmla="*/ 8 w 408"/>
                <a:gd name="T7" fmla="*/ 25 h 25"/>
                <a:gd name="T8" fmla="*/ 408 w 408"/>
                <a:gd name="T9" fmla="*/ 25 h 25"/>
                <a:gd name="T10" fmla="*/ 395 w 408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25">
                  <a:moveTo>
                    <a:pt x="395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8" y="25"/>
                  </a:lnTo>
                  <a:lnTo>
                    <a:pt x="408" y="25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2" name="Freeform 901"/>
            <p:cNvSpPr>
              <a:spLocks/>
            </p:cNvSpPr>
            <p:nvPr/>
          </p:nvSpPr>
          <p:spPr bwMode="auto">
            <a:xfrm>
              <a:off x="11092238" y="7468204"/>
              <a:ext cx="597444" cy="36608"/>
            </a:xfrm>
            <a:custGeom>
              <a:avLst/>
              <a:gdLst>
                <a:gd name="T0" fmla="*/ 395 w 408"/>
                <a:gd name="T1" fmla="*/ 0 h 25"/>
                <a:gd name="T2" fmla="*/ 0 w 408"/>
                <a:gd name="T3" fmla="*/ 0 h 25"/>
                <a:gd name="T4" fmla="*/ 0 w 408"/>
                <a:gd name="T5" fmla="*/ 3 h 25"/>
                <a:gd name="T6" fmla="*/ 8 w 408"/>
                <a:gd name="T7" fmla="*/ 25 h 25"/>
                <a:gd name="T8" fmla="*/ 408 w 408"/>
                <a:gd name="T9" fmla="*/ 25 h 25"/>
                <a:gd name="T10" fmla="*/ 395 w 408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25">
                  <a:moveTo>
                    <a:pt x="395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8" y="25"/>
                  </a:lnTo>
                  <a:lnTo>
                    <a:pt x="408" y="25"/>
                  </a:lnTo>
                  <a:lnTo>
                    <a:pt x="3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3" name="Freeform 902"/>
            <p:cNvSpPr>
              <a:spLocks/>
            </p:cNvSpPr>
            <p:nvPr/>
          </p:nvSpPr>
          <p:spPr bwMode="auto">
            <a:xfrm>
              <a:off x="11147882" y="7599993"/>
              <a:ext cx="610623" cy="32215"/>
            </a:xfrm>
            <a:custGeom>
              <a:avLst/>
              <a:gdLst>
                <a:gd name="T0" fmla="*/ 403 w 417"/>
                <a:gd name="T1" fmla="*/ 0 h 22"/>
                <a:gd name="T2" fmla="*/ 0 w 417"/>
                <a:gd name="T3" fmla="*/ 0 h 22"/>
                <a:gd name="T4" fmla="*/ 11 w 417"/>
                <a:gd name="T5" fmla="*/ 22 h 22"/>
                <a:gd name="T6" fmla="*/ 417 w 417"/>
                <a:gd name="T7" fmla="*/ 22 h 22"/>
                <a:gd name="T8" fmla="*/ 403 w 4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22">
                  <a:moveTo>
                    <a:pt x="403" y="0"/>
                  </a:moveTo>
                  <a:lnTo>
                    <a:pt x="0" y="0"/>
                  </a:lnTo>
                  <a:lnTo>
                    <a:pt x="11" y="22"/>
                  </a:lnTo>
                  <a:lnTo>
                    <a:pt x="417" y="2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4" name="Freeform 903"/>
            <p:cNvSpPr>
              <a:spLocks/>
            </p:cNvSpPr>
            <p:nvPr/>
          </p:nvSpPr>
          <p:spPr bwMode="auto">
            <a:xfrm>
              <a:off x="11147882" y="7599993"/>
              <a:ext cx="610623" cy="32215"/>
            </a:xfrm>
            <a:custGeom>
              <a:avLst/>
              <a:gdLst>
                <a:gd name="T0" fmla="*/ 403 w 417"/>
                <a:gd name="T1" fmla="*/ 0 h 22"/>
                <a:gd name="T2" fmla="*/ 0 w 417"/>
                <a:gd name="T3" fmla="*/ 0 h 22"/>
                <a:gd name="T4" fmla="*/ 11 w 417"/>
                <a:gd name="T5" fmla="*/ 22 h 22"/>
                <a:gd name="T6" fmla="*/ 417 w 417"/>
                <a:gd name="T7" fmla="*/ 22 h 22"/>
                <a:gd name="T8" fmla="*/ 403 w 4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22">
                  <a:moveTo>
                    <a:pt x="403" y="0"/>
                  </a:moveTo>
                  <a:lnTo>
                    <a:pt x="0" y="0"/>
                  </a:lnTo>
                  <a:lnTo>
                    <a:pt x="11" y="22"/>
                  </a:lnTo>
                  <a:lnTo>
                    <a:pt x="417" y="22"/>
                  </a:lnTo>
                  <a:lnTo>
                    <a:pt x="40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5" name="Freeform 904"/>
            <p:cNvSpPr>
              <a:spLocks/>
            </p:cNvSpPr>
            <p:nvPr/>
          </p:nvSpPr>
          <p:spPr bwMode="auto">
            <a:xfrm>
              <a:off x="11203526" y="7727389"/>
              <a:ext cx="622337" cy="32215"/>
            </a:xfrm>
            <a:custGeom>
              <a:avLst/>
              <a:gdLst>
                <a:gd name="T0" fmla="*/ 411 w 425"/>
                <a:gd name="T1" fmla="*/ 0 h 22"/>
                <a:gd name="T2" fmla="*/ 0 w 425"/>
                <a:gd name="T3" fmla="*/ 0 h 22"/>
                <a:gd name="T4" fmla="*/ 11 w 425"/>
                <a:gd name="T5" fmla="*/ 22 h 22"/>
                <a:gd name="T6" fmla="*/ 425 w 425"/>
                <a:gd name="T7" fmla="*/ 22 h 22"/>
                <a:gd name="T8" fmla="*/ 411 w 42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2">
                  <a:moveTo>
                    <a:pt x="411" y="0"/>
                  </a:moveTo>
                  <a:lnTo>
                    <a:pt x="0" y="0"/>
                  </a:lnTo>
                  <a:lnTo>
                    <a:pt x="11" y="22"/>
                  </a:lnTo>
                  <a:lnTo>
                    <a:pt x="425" y="22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6" name="Freeform 905"/>
            <p:cNvSpPr>
              <a:spLocks/>
            </p:cNvSpPr>
            <p:nvPr/>
          </p:nvSpPr>
          <p:spPr bwMode="auto">
            <a:xfrm>
              <a:off x="11203526" y="7727389"/>
              <a:ext cx="622337" cy="32215"/>
            </a:xfrm>
            <a:custGeom>
              <a:avLst/>
              <a:gdLst>
                <a:gd name="T0" fmla="*/ 411 w 425"/>
                <a:gd name="T1" fmla="*/ 0 h 22"/>
                <a:gd name="T2" fmla="*/ 0 w 425"/>
                <a:gd name="T3" fmla="*/ 0 h 22"/>
                <a:gd name="T4" fmla="*/ 11 w 425"/>
                <a:gd name="T5" fmla="*/ 22 h 22"/>
                <a:gd name="T6" fmla="*/ 425 w 425"/>
                <a:gd name="T7" fmla="*/ 22 h 22"/>
                <a:gd name="T8" fmla="*/ 411 w 42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2">
                  <a:moveTo>
                    <a:pt x="411" y="0"/>
                  </a:moveTo>
                  <a:lnTo>
                    <a:pt x="0" y="0"/>
                  </a:lnTo>
                  <a:lnTo>
                    <a:pt x="11" y="22"/>
                  </a:lnTo>
                  <a:lnTo>
                    <a:pt x="425" y="22"/>
                  </a:lnTo>
                  <a:lnTo>
                    <a:pt x="4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7" name="Freeform 906"/>
            <p:cNvSpPr>
              <a:spLocks/>
            </p:cNvSpPr>
            <p:nvPr/>
          </p:nvSpPr>
          <p:spPr bwMode="auto">
            <a:xfrm>
              <a:off x="11259170" y="7854786"/>
              <a:ext cx="634052" cy="36608"/>
            </a:xfrm>
            <a:custGeom>
              <a:avLst/>
              <a:gdLst>
                <a:gd name="T0" fmla="*/ 422 w 433"/>
                <a:gd name="T1" fmla="*/ 0 h 25"/>
                <a:gd name="T2" fmla="*/ 0 w 433"/>
                <a:gd name="T3" fmla="*/ 0 h 25"/>
                <a:gd name="T4" fmla="*/ 11 w 433"/>
                <a:gd name="T5" fmla="*/ 25 h 25"/>
                <a:gd name="T6" fmla="*/ 433 w 433"/>
                <a:gd name="T7" fmla="*/ 25 h 25"/>
                <a:gd name="T8" fmla="*/ 422 w 43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25">
                  <a:moveTo>
                    <a:pt x="422" y="0"/>
                  </a:moveTo>
                  <a:lnTo>
                    <a:pt x="0" y="0"/>
                  </a:lnTo>
                  <a:lnTo>
                    <a:pt x="11" y="25"/>
                  </a:lnTo>
                  <a:lnTo>
                    <a:pt x="433" y="25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8" name="Freeform 907"/>
            <p:cNvSpPr>
              <a:spLocks/>
            </p:cNvSpPr>
            <p:nvPr/>
          </p:nvSpPr>
          <p:spPr bwMode="auto">
            <a:xfrm>
              <a:off x="11259170" y="7854786"/>
              <a:ext cx="634052" cy="36608"/>
            </a:xfrm>
            <a:custGeom>
              <a:avLst/>
              <a:gdLst>
                <a:gd name="T0" fmla="*/ 422 w 433"/>
                <a:gd name="T1" fmla="*/ 0 h 25"/>
                <a:gd name="T2" fmla="*/ 0 w 433"/>
                <a:gd name="T3" fmla="*/ 0 h 25"/>
                <a:gd name="T4" fmla="*/ 11 w 433"/>
                <a:gd name="T5" fmla="*/ 25 h 25"/>
                <a:gd name="T6" fmla="*/ 433 w 433"/>
                <a:gd name="T7" fmla="*/ 25 h 25"/>
                <a:gd name="T8" fmla="*/ 422 w 43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25">
                  <a:moveTo>
                    <a:pt x="422" y="0"/>
                  </a:moveTo>
                  <a:lnTo>
                    <a:pt x="0" y="0"/>
                  </a:lnTo>
                  <a:lnTo>
                    <a:pt x="11" y="25"/>
                  </a:lnTo>
                  <a:lnTo>
                    <a:pt x="433" y="25"/>
                  </a:lnTo>
                  <a:lnTo>
                    <a:pt x="4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9" name="Freeform 908"/>
            <p:cNvSpPr>
              <a:spLocks/>
            </p:cNvSpPr>
            <p:nvPr/>
          </p:nvSpPr>
          <p:spPr bwMode="auto">
            <a:xfrm>
              <a:off x="12240267" y="7416953"/>
              <a:ext cx="2227235" cy="590122"/>
            </a:xfrm>
            <a:custGeom>
              <a:avLst/>
              <a:gdLst>
                <a:gd name="T0" fmla="*/ 1521 w 1521"/>
                <a:gd name="T1" fmla="*/ 403 h 403"/>
                <a:gd name="T2" fmla="*/ 264 w 1521"/>
                <a:gd name="T3" fmla="*/ 403 h 403"/>
                <a:gd name="T4" fmla="*/ 0 w 1521"/>
                <a:gd name="T5" fmla="*/ 0 h 403"/>
                <a:gd name="T6" fmla="*/ 1162 w 1521"/>
                <a:gd name="T7" fmla="*/ 0 h 403"/>
                <a:gd name="T8" fmla="*/ 1521 w 1521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1" h="403">
                  <a:moveTo>
                    <a:pt x="1521" y="403"/>
                  </a:moveTo>
                  <a:lnTo>
                    <a:pt x="264" y="403"/>
                  </a:lnTo>
                  <a:lnTo>
                    <a:pt x="0" y="0"/>
                  </a:lnTo>
                  <a:lnTo>
                    <a:pt x="1162" y="0"/>
                  </a:lnTo>
                  <a:lnTo>
                    <a:pt x="1521" y="403"/>
                  </a:lnTo>
                  <a:close/>
                </a:path>
              </a:pathLst>
            </a:custGeom>
            <a:solidFill>
              <a:srgbClr val="F9E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0" name="Freeform 909"/>
            <p:cNvSpPr>
              <a:spLocks/>
            </p:cNvSpPr>
            <p:nvPr/>
          </p:nvSpPr>
          <p:spPr bwMode="auto">
            <a:xfrm>
              <a:off x="12240267" y="7416953"/>
              <a:ext cx="2227235" cy="590122"/>
            </a:xfrm>
            <a:custGeom>
              <a:avLst/>
              <a:gdLst>
                <a:gd name="T0" fmla="*/ 1521 w 1521"/>
                <a:gd name="T1" fmla="*/ 403 h 403"/>
                <a:gd name="T2" fmla="*/ 264 w 1521"/>
                <a:gd name="T3" fmla="*/ 403 h 403"/>
                <a:gd name="T4" fmla="*/ 0 w 1521"/>
                <a:gd name="T5" fmla="*/ 0 h 403"/>
                <a:gd name="T6" fmla="*/ 1162 w 1521"/>
                <a:gd name="T7" fmla="*/ 0 h 403"/>
                <a:gd name="T8" fmla="*/ 1521 w 1521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1" h="403">
                  <a:moveTo>
                    <a:pt x="1521" y="403"/>
                  </a:moveTo>
                  <a:lnTo>
                    <a:pt x="264" y="403"/>
                  </a:lnTo>
                  <a:lnTo>
                    <a:pt x="0" y="0"/>
                  </a:lnTo>
                  <a:lnTo>
                    <a:pt x="1162" y="0"/>
                  </a:lnTo>
                  <a:lnTo>
                    <a:pt x="1521" y="4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1" name="Freeform 910"/>
            <p:cNvSpPr>
              <a:spLocks/>
            </p:cNvSpPr>
            <p:nvPr/>
          </p:nvSpPr>
          <p:spPr bwMode="auto">
            <a:xfrm>
              <a:off x="12275410" y="7468204"/>
              <a:ext cx="20501" cy="36608"/>
            </a:xfrm>
            <a:custGeom>
              <a:avLst/>
              <a:gdLst>
                <a:gd name="T0" fmla="*/ 0 w 14"/>
                <a:gd name="T1" fmla="*/ 0 h 25"/>
                <a:gd name="T2" fmla="*/ 0 w 14"/>
                <a:gd name="T3" fmla="*/ 0 h 25"/>
                <a:gd name="T4" fmla="*/ 14 w 14"/>
                <a:gd name="T5" fmla="*/ 25 h 25"/>
                <a:gd name="T6" fmla="*/ 0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0" y="0"/>
                  </a:moveTo>
                  <a:lnTo>
                    <a:pt x="0" y="0"/>
                  </a:lnTo>
                  <a:lnTo>
                    <a:pt x="14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2" name="Freeform 911"/>
            <p:cNvSpPr>
              <a:spLocks/>
            </p:cNvSpPr>
            <p:nvPr/>
          </p:nvSpPr>
          <p:spPr bwMode="auto">
            <a:xfrm>
              <a:off x="12275410" y="7468204"/>
              <a:ext cx="20501" cy="36608"/>
            </a:xfrm>
            <a:custGeom>
              <a:avLst/>
              <a:gdLst>
                <a:gd name="T0" fmla="*/ 0 w 14"/>
                <a:gd name="T1" fmla="*/ 0 h 25"/>
                <a:gd name="T2" fmla="*/ 0 w 14"/>
                <a:gd name="T3" fmla="*/ 0 h 25"/>
                <a:gd name="T4" fmla="*/ 14 w 14"/>
                <a:gd name="T5" fmla="*/ 25 h 25"/>
                <a:gd name="T6" fmla="*/ 0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0" y="0"/>
                  </a:moveTo>
                  <a:lnTo>
                    <a:pt x="0" y="0"/>
                  </a:lnTo>
                  <a:lnTo>
                    <a:pt x="14" y="2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3" name="Freeform 912"/>
            <p:cNvSpPr>
              <a:spLocks/>
            </p:cNvSpPr>
            <p:nvPr/>
          </p:nvSpPr>
          <p:spPr bwMode="auto">
            <a:xfrm>
              <a:off x="12275410" y="7468204"/>
              <a:ext cx="1027955" cy="36608"/>
            </a:xfrm>
            <a:custGeom>
              <a:avLst/>
              <a:gdLst>
                <a:gd name="T0" fmla="*/ 686 w 702"/>
                <a:gd name="T1" fmla="*/ 0 h 25"/>
                <a:gd name="T2" fmla="*/ 0 w 702"/>
                <a:gd name="T3" fmla="*/ 0 h 25"/>
                <a:gd name="T4" fmla="*/ 14 w 702"/>
                <a:gd name="T5" fmla="*/ 25 h 25"/>
                <a:gd name="T6" fmla="*/ 14 w 702"/>
                <a:gd name="T7" fmla="*/ 25 h 25"/>
                <a:gd name="T8" fmla="*/ 702 w 702"/>
                <a:gd name="T9" fmla="*/ 25 h 25"/>
                <a:gd name="T10" fmla="*/ 686 w 70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5">
                  <a:moveTo>
                    <a:pt x="686" y="0"/>
                  </a:moveTo>
                  <a:lnTo>
                    <a:pt x="0" y="0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702" y="25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4" name="Freeform 913"/>
            <p:cNvSpPr>
              <a:spLocks/>
            </p:cNvSpPr>
            <p:nvPr/>
          </p:nvSpPr>
          <p:spPr bwMode="auto">
            <a:xfrm>
              <a:off x="12275410" y="7468204"/>
              <a:ext cx="1027955" cy="36608"/>
            </a:xfrm>
            <a:custGeom>
              <a:avLst/>
              <a:gdLst>
                <a:gd name="T0" fmla="*/ 686 w 702"/>
                <a:gd name="T1" fmla="*/ 0 h 25"/>
                <a:gd name="T2" fmla="*/ 0 w 702"/>
                <a:gd name="T3" fmla="*/ 0 h 25"/>
                <a:gd name="T4" fmla="*/ 14 w 702"/>
                <a:gd name="T5" fmla="*/ 25 h 25"/>
                <a:gd name="T6" fmla="*/ 14 w 702"/>
                <a:gd name="T7" fmla="*/ 25 h 25"/>
                <a:gd name="T8" fmla="*/ 702 w 702"/>
                <a:gd name="T9" fmla="*/ 25 h 25"/>
                <a:gd name="T10" fmla="*/ 686 w 70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5">
                  <a:moveTo>
                    <a:pt x="686" y="0"/>
                  </a:moveTo>
                  <a:lnTo>
                    <a:pt x="0" y="0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702" y="25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5" name="Freeform 914"/>
            <p:cNvSpPr>
              <a:spLocks noEditPoints="1"/>
            </p:cNvSpPr>
            <p:nvPr/>
          </p:nvSpPr>
          <p:spPr bwMode="auto">
            <a:xfrm>
              <a:off x="12358877" y="7599993"/>
              <a:ext cx="1032348" cy="32215"/>
            </a:xfrm>
            <a:custGeom>
              <a:avLst/>
              <a:gdLst>
                <a:gd name="T0" fmla="*/ 121 w 259"/>
                <a:gd name="T1" fmla="*/ 0 h 8"/>
                <a:gd name="T2" fmla="*/ 0 w 259"/>
                <a:gd name="T3" fmla="*/ 0 h 8"/>
                <a:gd name="T4" fmla="*/ 6 w 259"/>
                <a:gd name="T5" fmla="*/ 8 h 8"/>
                <a:gd name="T6" fmla="*/ 110 w 259"/>
                <a:gd name="T7" fmla="*/ 8 h 8"/>
                <a:gd name="T8" fmla="*/ 121 w 259"/>
                <a:gd name="T9" fmla="*/ 0 h 8"/>
                <a:gd name="T10" fmla="*/ 253 w 259"/>
                <a:gd name="T11" fmla="*/ 0 h 8"/>
                <a:gd name="T12" fmla="*/ 197 w 259"/>
                <a:gd name="T13" fmla="*/ 0 h 8"/>
                <a:gd name="T14" fmla="*/ 208 w 259"/>
                <a:gd name="T15" fmla="*/ 8 h 8"/>
                <a:gd name="T16" fmla="*/ 259 w 259"/>
                <a:gd name="T17" fmla="*/ 8 h 8"/>
                <a:gd name="T18" fmla="*/ 253 w 25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8">
                  <a:moveTo>
                    <a:pt x="1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3" y="5"/>
                    <a:pt x="117" y="2"/>
                    <a:pt x="121" y="0"/>
                  </a:cubicBezTo>
                  <a:moveTo>
                    <a:pt x="25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201" y="2"/>
                    <a:pt x="205" y="5"/>
                    <a:pt x="208" y="8"/>
                  </a:cubicBezTo>
                  <a:cubicBezTo>
                    <a:pt x="259" y="8"/>
                    <a:pt x="259" y="8"/>
                    <a:pt x="259" y="8"/>
                  </a:cubicBezTo>
                  <a:cubicBezTo>
                    <a:pt x="253" y="0"/>
                    <a:pt x="253" y="0"/>
                    <a:pt x="253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6" name="Freeform 915"/>
            <p:cNvSpPr>
              <a:spLocks/>
            </p:cNvSpPr>
            <p:nvPr/>
          </p:nvSpPr>
          <p:spPr bwMode="auto">
            <a:xfrm>
              <a:off x="12443808" y="7727389"/>
              <a:ext cx="23429" cy="32215"/>
            </a:xfrm>
            <a:custGeom>
              <a:avLst/>
              <a:gdLst>
                <a:gd name="T0" fmla="*/ 0 w 16"/>
                <a:gd name="T1" fmla="*/ 0 h 22"/>
                <a:gd name="T2" fmla="*/ 0 w 16"/>
                <a:gd name="T3" fmla="*/ 0 h 22"/>
                <a:gd name="T4" fmla="*/ 16 w 16"/>
                <a:gd name="T5" fmla="*/ 22 h 22"/>
                <a:gd name="T6" fmla="*/ 0 w 16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2">
                  <a:moveTo>
                    <a:pt x="0" y="0"/>
                  </a:moveTo>
                  <a:lnTo>
                    <a:pt x="0" y="0"/>
                  </a:lnTo>
                  <a:lnTo>
                    <a:pt x="1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Freeform 916"/>
            <p:cNvSpPr>
              <a:spLocks/>
            </p:cNvSpPr>
            <p:nvPr/>
          </p:nvSpPr>
          <p:spPr bwMode="auto">
            <a:xfrm>
              <a:off x="12443808" y="7727389"/>
              <a:ext cx="23429" cy="32215"/>
            </a:xfrm>
            <a:custGeom>
              <a:avLst/>
              <a:gdLst>
                <a:gd name="T0" fmla="*/ 0 w 16"/>
                <a:gd name="T1" fmla="*/ 0 h 22"/>
                <a:gd name="T2" fmla="*/ 0 w 16"/>
                <a:gd name="T3" fmla="*/ 0 h 22"/>
                <a:gd name="T4" fmla="*/ 16 w 16"/>
                <a:gd name="T5" fmla="*/ 22 h 22"/>
                <a:gd name="T6" fmla="*/ 0 w 16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2">
                  <a:moveTo>
                    <a:pt x="0" y="0"/>
                  </a:moveTo>
                  <a:lnTo>
                    <a:pt x="0" y="0"/>
                  </a:lnTo>
                  <a:lnTo>
                    <a:pt x="16" y="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8" name="Freeform 917"/>
            <p:cNvSpPr>
              <a:spLocks noEditPoints="1"/>
            </p:cNvSpPr>
            <p:nvPr/>
          </p:nvSpPr>
          <p:spPr bwMode="auto">
            <a:xfrm>
              <a:off x="12443808" y="7727389"/>
              <a:ext cx="1035276" cy="32215"/>
            </a:xfrm>
            <a:custGeom>
              <a:avLst/>
              <a:gdLst>
                <a:gd name="T0" fmla="*/ 73 w 260"/>
                <a:gd name="T1" fmla="*/ 0 h 8"/>
                <a:gd name="T2" fmla="*/ 0 w 260"/>
                <a:gd name="T3" fmla="*/ 0 h 8"/>
                <a:gd name="T4" fmla="*/ 6 w 260"/>
                <a:gd name="T5" fmla="*/ 8 h 8"/>
                <a:gd name="T6" fmla="*/ 70 w 260"/>
                <a:gd name="T7" fmla="*/ 8 h 8"/>
                <a:gd name="T8" fmla="*/ 73 w 260"/>
                <a:gd name="T9" fmla="*/ 0 h 8"/>
                <a:gd name="T10" fmla="*/ 254 w 260"/>
                <a:gd name="T11" fmla="*/ 0 h 8"/>
                <a:gd name="T12" fmla="*/ 203 w 260"/>
                <a:gd name="T13" fmla="*/ 0 h 8"/>
                <a:gd name="T14" fmla="*/ 206 w 260"/>
                <a:gd name="T15" fmla="*/ 8 h 8"/>
                <a:gd name="T16" fmla="*/ 260 w 260"/>
                <a:gd name="T17" fmla="*/ 8 h 8"/>
                <a:gd name="T18" fmla="*/ 254 w 26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" h="8">
                  <a:moveTo>
                    <a:pt x="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1" y="5"/>
                    <a:pt x="72" y="3"/>
                    <a:pt x="73" y="0"/>
                  </a:cubicBezTo>
                  <a:moveTo>
                    <a:pt x="254" y="0"/>
                  </a:moveTo>
                  <a:cubicBezTo>
                    <a:pt x="203" y="0"/>
                    <a:pt x="203" y="0"/>
                    <a:pt x="203" y="0"/>
                  </a:cubicBezTo>
                  <a:cubicBezTo>
                    <a:pt x="204" y="3"/>
                    <a:pt x="205" y="5"/>
                    <a:pt x="206" y="8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54" y="0"/>
                    <a:pt x="254" y="0"/>
                    <a:pt x="254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9" name="Freeform 918"/>
            <p:cNvSpPr>
              <a:spLocks/>
            </p:cNvSpPr>
            <p:nvPr/>
          </p:nvSpPr>
          <p:spPr bwMode="auto">
            <a:xfrm>
              <a:off x="12527274" y="7854786"/>
              <a:ext cx="23429" cy="36608"/>
            </a:xfrm>
            <a:custGeom>
              <a:avLst/>
              <a:gdLst>
                <a:gd name="T0" fmla="*/ 0 w 16"/>
                <a:gd name="T1" fmla="*/ 0 h 25"/>
                <a:gd name="T2" fmla="*/ 0 w 16"/>
                <a:gd name="T3" fmla="*/ 0 h 25"/>
                <a:gd name="T4" fmla="*/ 16 w 16"/>
                <a:gd name="T5" fmla="*/ 25 h 25"/>
                <a:gd name="T6" fmla="*/ 0 w 1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5">
                  <a:moveTo>
                    <a:pt x="0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0" name="Freeform 919"/>
            <p:cNvSpPr>
              <a:spLocks/>
            </p:cNvSpPr>
            <p:nvPr/>
          </p:nvSpPr>
          <p:spPr bwMode="auto">
            <a:xfrm>
              <a:off x="12527274" y="7854786"/>
              <a:ext cx="23429" cy="36608"/>
            </a:xfrm>
            <a:custGeom>
              <a:avLst/>
              <a:gdLst>
                <a:gd name="T0" fmla="*/ 0 w 16"/>
                <a:gd name="T1" fmla="*/ 0 h 25"/>
                <a:gd name="T2" fmla="*/ 0 w 16"/>
                <a:gd name="T3" fmla="*/ 0 h 25"/>
                <a:gd name="T4" fmla="*/ 16 w 16"/>
                <a:gd name="T5" fmla="*/ 25 h 25"/>
                <a:gd name="T6" fmla="*/ 0 w 1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5">
                  <a:moveTo>
                    <a:pt x="0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1" name="Freeform 920"/>
            <p:cNvSpPr>
              <a:spLocks noEditPoints="1"/>
            </p:cNvSpPr>
            <p:nvPr/>
          </p:nvSpPr>
          <p:spPr bwMode="auto">
            <a:xfrm>
              <a:off x="12527274" y="7854786"/>
              <a:ext cx="1039669" cy="36608"/>
            </a:xfrm>
            <a:custGeom>
              <a:avLst/>
              <a:gdLst>
                <a:gd name="T0" fmla="*/ 47 w 261"/>
                <a:gd name="T1" fmla="*/ 0 h 9"/>
                <a:gd name="T2" fmla="*/ 0 w 261"/>
                <a:gd name="T3" fmla="*/ 0 h 9"/>
                <a:gd name="T4" fmla="*/ 6 w 261"/>
                <a:gd name="T5" fmla="*/ 9 h 9"/>
                <a:gd name="T6" fmla="*/ 48 w 261"/>
                <a:gd name="T7" fmla="*/ 9 h 9"/>
                <a:gd name="T8" fmla="*/ 47 w 261"/>
                <a:gd name="T9" fmla="*/ 0 h 9"/>
                <a:gd name="T10" fmla="*/ 255 w 261"/>
                <a:gd name="T11" fmla="*/ 0 h 9"/>
                <a:gd name="T12" fmla="*/ 187 w 261"/>
                <a:gd name="T13" fmla="*/ 0 h 9"/>
                <a:gd name="T14" fmla="*/ 185 w 261"/>
                <a:gd name="T15" fmla="*/ 9 h 9"/>
                <a:gd name="T16" fmla="*/ 261 w 261"/>
                <a:gd name="T17" fmla="*/ 9 h 9"/>
                <a:gd name="T18" fmla="*/ 255 w 261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9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6"/>
                    <a:pt x="47" y="3"/>
                    <a:pt x="47" y="0"/>
                  </a:cubicBezTo>
                  <a:moveTo>
                    <a:pt x="255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6" y="3"/>
                    <a:pt x="186" y="6"/>
                    <a:pt x="185" y="9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solidFill>
              <a:srgbClr val="F9E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" name="Freeform 921"/>
            <p:cNvSpPr>
              <a:spLocks noEditPoints="1"/>
            </p:cNvSpPr>
            <p:nvPr/>
          </p:nvSpPr>
          <p:spPr bwMode="auto">
            <a:xfrm>
              <a:off x="9813884" y="7416953"/>
              <a:ext cx="1458466" cy="590122"/>
            </a:xfrm>
            <a:custGeom>
              <a:avLst/>
              <a:gdLst>
                <a:gd name="T0" fmla="*/ 843 w 996"/>
                <a:gd name="T1" fmla="*/ 60 h 403"/>
                <a:gd name="T2" fmla="*/ 13 w 996"/>
                <a:gd name="T3" fmla="*/ 60 h 403"/>
                <a:gd name="T4" fmla="*/ 30 w 996"/>
                <a:gd name="T5" fmla="*/ 125 h 403"/>
                <a:gd name="T6" fmla="*/ 873 w 996"/>
                <a:gd name="T7" fmla="*/ 125 h 403"/>
                <a:gd name="T8" fmla="*/ 884 w 996"/>
                <a:gd name="T9" fmla="*/ 147 h 403"/>
                <a:gd name="T10" fmla="*/ 35 w 996"/>
                <a:gd name="T11" fmla="*/ 147 h 403"/>
                <a:gd name="T12" fmla="*/ 51 w 996"/>
                <a:gd name="T13" fmla="*/ 212 h 403"/>
                <a:gd name="T14" fmla="*/ 911 w 996"/>
                <a:gd name="T15" fmla="*/ 212 h 403"/>
                <a:gd name="T16" fmla="*/ 922 w 996"/>
                <a:gd name="T17" fmla="*/ 234 h 403"/>
                <a:gd name="T18" fmla="*/ 60 w 996"/>
                <a:gd name="T19" fmla="*/ 234 h 403"/>
                <a:gd name="T20" fmla="*/ 73 w 996"/>
                <a:gd name="T21" fmla="*/ 299 h 403"/>
                <a:gd name="T22" fmla="*/ 949 w 996"/>
                <a:gd name="T23" fmla="*/ 299 h 403"/>
                <a:gd name="T24" fmla="*/ 960 w 996"/>
                <a:gd name="T25" fmla="*/ 324 h 403"/>
                <a:gd name="T26" fmla="*/ 81 w 996"/>
                <a:gd name="T27" fmla="*/ 324 h 403"/>
                <a:gd name="T28" fmla="*/ 100 w 996"/>
                <a:gd name="T29" fmla="*/ 403 h 403"/>
                <a:gd name="T30" fmla="*/ 996 w 996"/>
                <a:gd name="T31" fmla="*/ 403 h 403"/>
                <a:gd name="T32" fmla="*/ 843 w 996"/>
                <a:gd name="T33" fmla="*/ 60 h 403"/>
                <a:gd name="T34" fmla="*/ 819 w 996"/>
                <a:gd name="T35" fmla="*/ 0 h 403"/>
                <a:gd name="T36" fmla="*/ 0 w 996"/>
                <a:gd name="T37" fmla="*/ 0 h 403"/>
                <a:gd name="T38" fmla="*/ 8 w 996"/>
                <a:gd name="T39" fmla="*/ 35 h 403"/>
                <a:gd name="T40" fmla="*/ 835 w 996"/>
                <a:gd name="T41" fmla="*/ 35 h 403"/>
                <a:gd name="T42" fmla="*/ 835 w 996"/>
                <a:gd name="T43" fmla="*/ 41 h 403"/>
                <a:gd name="T44" fmla="*/ 819 w 996"/>
                <a:gd name="T4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6" h="403">
                  <a:moveTo>
                    <a:pt x="843" y="60"/>
                  </a:moveTo>
                  <a:lnTo>
                    <a:pt x="13" y="60"/>
                  </a:lnTo>
                  <a:lnTo>
                    <a:pt x="30" y="125"/>
                  </a:lnTo>
                  <a:lnTo>
                    <a:pt x="873" y="125"/>
                  </a:lnTo>
                  <a:lnTo>
                    <a:pt x="884" y="147"/>
                  </a:lnTo>
                  <a:lnTo>
                    <a:pt x="35" y="147"/>
                  </a:lnTo>
                  <a:lnTo>
                    <a:pt x="51" y="212"/>
                  </a:lnTo>
                  <a:lnTo>
                    <a:pt x="911" y="212"/>
                  </a:lnTo>
                  <a:lnTo>
                    <a:pt x="922" y="234"/>
                  </a:lnTo>
                  <a:lnTo>
                    <a:pt x="60" y="234"/>
                  </a:lnTo>
                  <a:lnTo>
                    <a:pt x="73" y="299"/>
                  </a:lnTo>
                  <a:lnTo>
                    <a:pt x="949" y="299"/>
                  </a:lnTo>
                  <a:lnTo>
                    <a:pt x="960" y="324"/>
                  </a:lnTo>
                  <a:lnTo>
                    <a:pt x="81" y="324"/>
                  </a:lnTo>
                  <a:lnTo>
                    <a:pt x="100" y="403"/>
                  </a:lnTo>
                  <a:lnTo>
                    <a:pt x="996" y="403"/>
                  </a:lnTo>
                  <a:lnTo>
                    <a:pt x="843" y="60"/>
                  </a:lnTo>
                  <a:close/>
                  <a:moveTo>
                    <a:pt x="819" y="0"/>
                  </a:moveTo>
                  <a:lnTo>
                    <a:pt x="0" y="0"/>
                  </a:lnTo>
                  <a:lnTo>
                    <a:pt x="8" y="35"/>
                  </a:lnTo>
                  <a:lnTo>
                    <a:pt x="835" y="35"/>
                  </a:lnTo>
                  <a:lnTo>
                    <a:pt x="835" y="41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7E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Freeform 922"/>
            <p:cNvSpPr>
              <a:spLocks noEditPoints="1"/>
            </p:cNvSpPr>
            <p:nvPr/>
          </p:nvSpPr>
          <p:spPr bwMode="auto">
            <a:xfrm>
              <a:off x="9813884" y="7416953"/>
              <a:ext cx="1458466" cy="590122"/>
            </a:xfrm>
            <a:custGeom>
              <a:avLst/>
              <a:gdLst>
                <a:gd name="T0" fmla="*/ 843 w 996"/>
                <a:gd name="T1" fmla="*/ 60 h 403"/>
                <a:gd name="T2" fmla="*/ 13 w 996"/>
                <a:gd name="T3" fmla="*/ 60 h 403"/>
                <a:gd name="T4" fmla="*/ 30 w 996"/>
                <a:gd name="T5" fmla="*/ 125 h 403"/>
                <a:gd name="T6" fmla="*/ 873 w 996"/>
                <a:gd name="T7" fmla="*/ 125 h 403"/>
                <a:gd name="T8" fmla="*/ 884 w 996"/>
                <a:gd name="T9" fmla="*/ 147 h 403"/>
                <a:gd name="T10" fmla="*/ 35 w 996"/>
                <a:gd name="T11" fmla="*/ 147 h 403"/>
                <a:gd name="T12" fmla="*/ 51 w 996"/>
                <a:gd name="T13" fmla="*/ 212 h 403"/>
                <a:gd name="T14" fmla="*/ 911 w 996"/>
                <a:gd name="T15" fmla="*/ 212 h 403"/>
                <a:gd name="T16" fmla="*/ 922 w 996"/>
                <a:gd name="T17" fmla="*/ 234 h 403"/>
                <a:gd name="T18" fmla="*/ 60 w 996"/>
                <a:gd name="T19" fmla="*/ 234 h 403"/>
                <a:gd name="T20" fmla="*/ 73 w 996"/>
                <a:gd name="T21" fmla="*/ 299 h 403"/>
                <a:gd name="T22" fmla="*/ 949 w 996"/>
                <a:gd name="T23" fmla="*/ 299 h 403"/>
                <a:gd name="T24" fmla="*/ 960 w 996"/>
                <a:gd name="T25" fmla="*/ 324 h 403"/>
                <a:gd name="T26" fmla="*/ 81 w 996"/>
                <a:gd name="T27" fmla="*/ 324 h 403"/>
                <a:gd name="T28" fmla="*/ 100 w 996"/>
                <a:gd name="T29" fmla="*/ 403 h 403"/>
                <a:gd name="T30" fmla="*/ 996 w 996"/>
                <a:gd name="T31" fmla="*/ 403 h 403"/>
                <a:gd name="T32" fmla="*/ 843 w 996"/>
                <a:gd name="T33" fmla="*/ 60 h 403"/>
                <a:gd name="T34" fmla="*/ 819 w 996"/>
                <a:gd name="T35" fmla="*/ 0 h 403"/>
                <a:gd name="T36" fmla="*/ 0 w 996"/>
                <a:gd name="T37" fmla="*/ 0 h 403"/>
                <a:gd name="T38" fmla="*/ 8 w 996"/>
                <a:gd name="T39" fmla="*/ 35 h 403"/>
                <a:gd name="T40" fmla="*/ 835 w 996"/>
                <a:gd name="T41" fmla="*/ 35 h 403"/>
                <a:gd name="T42" fmla="*/ 835 w 996"/>
                <a:gd name="T43" fmla="*/ 41 h 403"/>
                <a:gd name="T44" fmla="*/ 819 w 996"/>
                <a:gd name="T4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6" h="403">
                  <a:moveTo>
                    <a:pt x="843" y="60"/>
                  </a:moveTo>
                  <a:lnTo>
                    <a:pt x="13" y="60"/>
                  </a:lnTo>
                  <a:lnTo>
                    <a:pt x="30" y="125"/>
                  </a:lnTo>
                  <a:lnTo>
                    <a:pt x="873" y="125"/>
                  </a:lnTo>
                  <a:lnTo>
                    <a:pt x="884" y="147"/>
                  </a:lnTo>
                  <a:lnTo>
                    <a:pt x="35" y="147"/>
                  </a:lnTo>
                  <a:lnTo>
                    <a:pt x="51" y="212"/>
                  </a:lnTo>
                  <a:lnTo>
                    <a:pt x="911" y="212"/>
                  </a:lnTo>
                  <a:lnTo>
                    <a:pt x="922" y="234"/>
                  </a:lnTo>
                  <a:lnTo>
                    <a:pt x="60" y="234"/>
                  </a:lnTo>
                  <a:lnTo>
                    <a:pt x="73" y="299"/>
                  </a:lnTo>
                  <a:lnTo>
                    <a:pt x="949" y="299"/>
                  </a:lnTo>
                  <a:lnTo>
                    <a:pt x="960" y="324"/>
                  </a:lnTo>
                  <a:lnTo>
                    <a:pt x="81" y="324"/>
                  </a:lnTo>
                  <a:lnTo>
                    <a:pt x="100" y="403"/>
                  </a:lnTo>
                  <a:lnTo>
                    <a:pt x="996" y="403"/>
                  </a:lnTo>
                  <a:lnTo>
                    <a:pt x="843" y="60"/>
                  </a:lnTo>
                  <a:moveTo>
                    <a:pt x="819" y="0"/>
                  </a:moveTo>
                  <a:lnTo>
                    <a:pt x="0" y="0"/>
                  </a:lnTo>
                  <a:lnTo>
                    <a:pt x="8" y="35"/>
                  </a:lnTo>
                  <a:lnTo>
                    <a:pt x="835" y="35"/>
                  </a:lnTo>
                  <a:lnTo>
                    <a:pt x="835" y="41"/>
                  </a:lnTo>
                  <a:lnTo>
                    <a:pt x="8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4" name="Freeform 923"/>
            <p:cNvSpPr>
              <a:spLocks/>
            </p:cNvSpPr>
            <p:nvPr/>
          </p:nvSpPr>
          <p:spPr bwMode="auto">
            <a:xfrm>
              <a:off x="9857813" y="7599993"/>
              <a:ext cx="1250532" cy="32215"/>
            </a:xfrm>
            <a:custGeom>
              <a:avLst/>
              <a:gdLst>
                <a:gd name="T0" fmla="*/ 843 w 854"/>
                <a:gd name="T1" fmla="*/ 0 h 22"/>
                <a:gd name="T2" fmla="*/ 0 w 854"/>
                <a:gd name="T3" fmla="*/ 0 h 22"/>
                <a:gd name="T4" fmla="*/ 5 w 854"/>
                <a:gd name="T5" fmla="*/ 22 h 22"/>
                <a:gd name="T6" fmla="*/ 854 w 854"/>
                <a:gd name="T7" fmla="*/ 22 h 22"/>
                <a:gd name="T8" fmla="*/ 843 w 85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4" h="22">
                  <a:moveTo>
                    <a:pt x="843" y="0"/>
                  </a:moveTo>
                  <a:lnTo>
                    <a:pt x="0" y="0"/>
                  </a:lnTo>
                  <a:lnTo>
                    <a:pt x="5" y="22"/>
                  </a:lnTo>
                  <a:lnTo>
                    <a:pt x="854" y="22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5" name="Freeform 924"/>
            <p:cNvSpPr>
              <a:spLocks/>
            </p:cNvSpPr>
            <p:nvPr/>
          </p:nvSpPr>
          <p:spPr bwMode="auto">
            <a:xfrm>
              <a:off x="9857813" y="7599993"/>
              <a:ext cx="1250532" cy="32215"/>
            </a:xfrm>
            <a:custGeom>
              <a:avLst/>
              <a:gdLst>
                <a:gd name="T0" fmla="*/ 843 w 854"/>
                <a:gd name="T1" fmla="*/ 0 h 22"/>
                <a:gd name="T2" fmla="*/ 0 w 854"/>
                <a:gd name="T3" fmla="*/ 0 h 22"/>
                <a:gd name="T4" fmla="*/ 5 w 854"/>
                <a:gd name="T5" fmla="*/ 22 h 22"/>
                <a:gd name="T6" fmla="*/ 854 w 854"/>
                <a:gd name="T7" fmla="*/ 22 h 22"/>
                <a:gd name="T8" fmla="*/ 843 w 85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4" h="22">
                  <a:moveTo>
                    <a:pt x="843" y="0"/>
                  </a:moveTo>
                  <a:lnTo>
                    <a:pt x="0" y="0"/>
                  </a:lnTo>
                  <a:lnTo>
                    <a:pt x="5" y="22"/>
                  </a:lnTo>
                  <a:lnTo>
                    <a:pt x="854" y="22"/>
                  </a:lnTo>
                  <a:lnTo>
                    <a:pt x="8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6" name="Freeform 925"/>
            <p:cNvSpPr>
              <a:spLocks/>
            </p:cNvSpPr>
            <p:nvPr/>
          </p:nvSpPr>
          <p:spPr bwMode="auto">
            <a:xfrm>
              <a:off x="9888564" y="7727389"/>
              <a:ext cx="1275425" cy="32215"/>
            </a:xfrm>
            <a:custGeom>
              <a:avLst/>
              <a:gdLst>
                <a:gd name="T0" fmla="*/ 860 w 871"/>
                <a:gd name="T1" fmla="*/ 0 h 22"/>
                <a:gd name="T2" fmla="*/ 0 w 871"/>
                <a:gd name="T3" fmla="*/ 0 h 22"/>
                <a:gd name="T4" fmla="*/ 9 w 871"/>
                <a:gd name="T5" fmla="*/ 22 h 22"/>
                <a:gd name="T6" fmla="*/ 871 w 871"/>
                <a:gd name="T7" fmla="*/ 22 h 22"/>
                <a:gd name="T8" fmla="*/ 860 w 87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22">
                  <a:moveTo>
                    <a:pt x="860" y="0"/>
                  </a:moveTo>
                  <a:lnTo>
                    <a:pt x="0" y="0"/>
                  </a:lnTo>
                  <a:lnTo>
                    <a:pt x="9" y="22"/>
                  </a:lnTo>
                  <a:lnTo>
                    <a:pt x="871" y="22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7" name="Freeform 926"/>
            <p:cNvSpPr>
              <a:spLocks/>
            </p:cNvSpPr>
            <p:nvPr/>
          </p:nvSpPr>
          <p:spPr bwMode="auto">
            <a:xfrm>
              <a:off x="9888564" y="7727389"/>
              <a:ext cx="1275425" cy="32215"/>
            </a:xfrm>
            <a:custGeom>
              <a:avLst/>
              <a:gdLst>
                <a:gd name="T0" fmla="*/ 860 w 871"/>
                <a:gd name="T1" fmla="*/ 0 h 22"/>
                <a:gd name="T2" fmla="*/ 0 w 871"/>
                <a:gd name="T3" fmla="*/ 0 h 22"/>
                <a:gd name="T4" fmla="*/ 9 w 871"/>
                <a:gd name="T5" fmla="*/ 22 h 22"/>
                <a:gd name="T6" fmla="*/ 871 w 871"/>
                <a:gd name="T7" fmla="*/ 22 h 22"/>
                <a:gd name="T8" fmla="*/ 860 w 87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22">
                  <a:moveTo>
                    <a:pt x="860" y="0"/>
                  </a:moveTo>
                  <a:lnTo>
                    <a:pt x="0" y="0"/>
                  </a:lnTo>
                  <a:lnTo>
                    <a:pt x="9" y="22"/>
                  </a:lnTo>
                  <a:lnTo>
                    <a:pt x="871" y="22"/>
                  </a:lnTo>
                  <a:lnTo>
                    <a:pt x="8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8" name="Freeform 927"/>
            <p:cNvSpPr>
              <a:spLocks/>
            </p:cNvSpPr>
            <p:nvPr/>
          </p:nvSpPr>
          <p:spPr bwMode="auto">
            <a:xfrm>
              <a:off x="9920779" y="7854786"/>
              <a:ext cx="1298854" cy="36608"/>
            </a:xfrm>
            <a:custGeom>
              <a:avLst/>
              <a:gdLst>
                <a:gd name="T0" fmla="*/ 876 w 887"/>
                <a:gd name="T1" fmla="*/ 0 h 25"/>
                <a:gd name="T2" fmla="*/ 0 w 887"/>
                <a:gd name="T3" fmla="*/ 0 h 25"/>
                <a:gd name="T4" fmla="*/ 8 w 887"/>
                <a:gd name="T5" fmla="*/ 25 h 25"/>
                <a:gd name="T6" fmla="*/ 887 w 887"/>
                <a:gd name="T7" fmla="*/ 25 h 25"/>
                <a:gd name="T8" fmla="*/ 876 w 88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25">
                  <a:moveTo>
                    <a:pt x="876" y="0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887" y="2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9" name="Freeform 928"/>
            <p:cNvSpPr>
              <a:spLocks/>
            </p:cNvSpPr>
            <p:nvPr/>
          </p:nvSpPr>
          <p:spPr bwMode="auto">
            <a:xfrm>
              <a:off x="9920779" y="7854786"/>
              <a:ext cx="1298854" cy="36608"/>
            </a:xfrm>
            <a:custGeom>
              <a:avLst/>
              <a:gdLst>
                <a:gd name="T0" fmla="*/ 876 w 887"/>
                <a:gd name="T1" fmla="*/ 0 h 25"/>
                <a:gd name="T2" fmla="*/ 0 w 887"/>
                <a:gd name="T3" fmla="*/ 0 h 25"/>
                <a:gd name="T4" fmla="*/ 8 w 887"/>
                <a:gd name="T5" fmla="*/ 25 h 25"/>
                <a:gd name="T6" fmla="*/ 887 w 887"/>
                <a:gd name="T7" fmla="*/ 25 h 25"/>
                <a:gd name="T8" fmla="*/ 876 w 88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25">
                  <a:moveTo>
                    <a:pt x="876" y="0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887" y="25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0" name="Freeform 929"/>
            <p:cNvSpPr>
              <a:spLocks/>
            </p:cNvSpPr>
            <p:nvPr/>
          </p:nvSpPr>
          <p:spPr bwMode="auto">
            <a:xfrm>
              <a:off x="9825598" y="7468204"/>
              <a:ext cx="1222710" cy="36608"/>
            </a:xfrm>
            <a:custGeom>
              <a:avLst/>
              <a:gdLst>
                <a:gd name="T0" fmla="*/ 827 w 835"/>
                <a:gd name="T1" fmla="*/ 0 h 25"/>
                <a:gd name="T2" fmla="*/ 0 w 835"/>
                <a:gd name="T3" fmla="*/ 0 h 25"/>
                <a:gd name="T4" fmla="*/ 5 w 835"/>
                <a:gd name="T5" fmla="*/ 25 h 25"/>
                <a:gd name="T6" fmla="*/ 835 w 835"/>
                <a:gd name="T7" fmla="*/ 25 h 25"/>
                <a:gd name="T8" fmla="*/ 827 w 835"/>
                <a:gd name="T9" fmla="*/ 6 h 25"/>
                <a:gd name="T10" fmla="*/ 827 w 83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5" h="25">
                  <a:moveTo>
                    <a:pt x="827" y="0"/>
                  </a:moveTo>
                  <a:lnTo>
                    <a:pt x="0" y="0"/>
                  </a:lnTo>
                  <a:lnTo>
                    <a:pt x="5" y="25"/>
                  </a:lnTo>
                  <a:lnTo>
                    <a:pt x="835" y="25"/>
                  </a:lnTo>
                  <a:lnTo>
                    <a:pt x="827" y="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1" name="Freeform 930"/>
            <p:cNvSpPr>
              <a:spLocks/>
            </p:cNvSpPr>
            <p:nvPr/>
          </p:nvSpPr>
          <p:spPr bwMode="auto">
            <a:xfrm>
              <a:off x="9825598" y="7468204"/>
              <a:ext cx="1222710" cy="36608"/>
            </a:xfrm>
            <a:custGeom>
              <a:avLst/>
              <a:gdLst>
                <a:gd name="T0" fmla="*/ 827 w 835"/>
                <a:gd name="T1" fmla="*/ 0 h 25"/>
                <a:gd name="T2" fmla="*/ 0 w 835"/>
                <a:gd name="T3" fmla="*/ 0 h 25"/>
                <a:gd name="T4" fmla="*/ 5 w 835"/>
                <a:gd name="T5" fmla="*/ 25 h 25"/>
                <a:gd name="T6" fmla="*/ 835 w 835"/>
                <a:gd name="T7" fmla="*/ 25 h 25"/>
                <a:gd name="T8" fmla="*/ 827 w 835"/>
                <a:gd name="T9" fmla="*/ 6 h 25"/>
                <a:gd name="T10" fmla="*/ 827 w 83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5" h="25">
                  <a:moveTo>
                    <a:pt x="827" y="0"/>
                  </a:moveTo>
                  <a:lnTo>
                    <a:pt x="0" y="0"/>
                  </a:lnTo>
                  <a:lnTo>
                    <a:pt x="5" y="25"/>
                  </a:lnTo>
                  <a:lnTo>
                    <a:pt x="835" y="25"/>
                  </a:lnTo>
                  <a:lnTo>
                    <a:pt x="827" y="6"/>
                  </a:lnTo>
                  <a:lnTo>
                    <a:pt x="8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2" name="Freeform 931"/>
            <p:cNvSpPr>
              <a:spLocks noEditPoints="1"/>
            </p:cNvSpPr>
            <p:nvPr/>
          </p:nvSpPr>
          <p:spPr bwMode="auto">
            <a:xfrm>
              <a:off x="11642823" y="7416953"/>
              <a:ext cx="931309" cy="590122"/>
            </a:xfrm>
            <a:custGeom>
              <a:avLst/>
              <a:gdLst>
                <a:gd name="T0" fmla="*/ 411 w 636"/>
                <a:gd name="T1" fmla="*/ 60 h 403"/>
                <a:gd name="T2" fmla="*/ 32 w 636"/>
                <a:gd name="T3" fmla="*/ 60 h 403"/>
                <a:gd name="T4" fmla="*/ 65 w 636"/>
                <a:gd name="T5" fmla="*/ 125 h 403"/>
                <a:gd name="T6" fmla="*/ 454 w 636"/>
                <a:gd name="T7" fmla="*/ 125 h 403"/>
                <a:gd name="T8" fmla="*/ 468 w 636"/>
                <a:gd name="T9" fmla="*/ 147 h 403"/>
                <a:gd name="T10" fmla="*/ 79 w 636"/>
                <a:gd name="T11" fmla="*/ 147 h 403"/>
                <a:gd name="T12" fmla="*/ 111 w 636"/>
                <a:gd name="T13" fmla="*/ 212 h 403"/>
                <a:gd name="T14" fmla="*/ 511 w 636"/>
                <a:gd name="T15" fmla="*/ 212 h 403"/>
                <a:gd name="T16" fmla="*/ 525 w 636"/>
                <a:gd name="T17" fmla="*/ 234 h 403"/>
                <a:gd name="T18" fmla="*/ 125 w 636"/>
                <a:gd name="T19" fmla="*/ 234 h 403"/>
                <a:gd name="T20" fmla="*/ 160 w 636"/>
                <a:gd name="T21" fmla="*/ 299 h 403"/>
                <a:gd name="T22" fmla="*/ 568 w 636"/>
                <a:gd name="T23" fmla="*/ 299 h 403"/>
                <a:gd name="T24" fmla="*/ 582 w 636"/>
                <a:gd name="T25" fmla="*/ 324 h 403"/>
                <a:gd name="T26" fmla="*/ 171 w 636"/>
                <a:gd name="T27" fmla="*/ 324 h 403"/>
                <a:gd name="T28" fmla="*/ 215 w 636"/>
                <a:gd name="T29" fmla="*/ 403 h 403"/>
                <a:gd name="T30" fmla="*/ 636 w 636"/>
                <a:gd name="T31" fmla="*/ 403 h 403"/>
                <a:gd name="T32" fmla="*/ 411 w 636"/>
                <a:gd name="T33" fmla="*/ 60 h 403"/>
                <a:gd name="T34" fmla="*/ 372 w 636"/>
                <a:gd name="T35" fmla="*/ 0 h 403"/>
                <a:gd name="T36" fmla="*/ 0 w 636"/>
                <a:gd name="T37" fmla="*/ 0 h 403"/>
                <a:gd name="T38" fmla="*/ 19 w 636"/>
                <a:gd name="T39" fmla="*/ 35 h 403"/>
                <a:gd name="T40" fmla="*/ 397 w 636"/>
                <a:gd name="T41" fmla="*/ 35 h 403"/>
                <a:gd name="T42" fmla="*/ 411 w 636"/>
                <a:gd name="T43" fmla="*/ 60 h 403"/>
                <a:gd name="T44" fmla="*/ 372 w 636"/>
                <a:gd name="T4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6" h="403">
                  <a:moveTo>
                    <a:pt x="411" y="60"/>
                  </a:moveTo>
                  <a:lnTo>
                    <a:pt x="32" y="60"/>
                  </a:lnTo>
                  <a:lnTo>
                    <a:pt x="65" y="125"/>
                  </a:lnTo>
                  <a:lnTo>
                    <a:pt x="454" y="125"/>
                  </a:lnTo>
                  <a:lnTo>
                    <a:pt x="468" y="147"/>
                  </a:lnTo>
                  <a:lnTo>
                    <a:pt x="79" y="147"/>
                  </a:lnTo>
                  <a:lnTo>
                    <a:pt x="111" y="212"/>
                  </a:lnTo>
                  <a:lnTo>
                    <a:pt x="511" y="212"/>
                  </a:lnTo>
                  <a:lnTo>
                    <a:pt x="525" y="234"/>
                  </a:lnTo>
                  <a:lnTo>
                    <a:pt x="125" y="234"/>
                  </a:lnTo>
                  <a:lnTo>
                    <a:pt x="160" y="299"/>
                  </a:lnTo>
                  <a:lnTo>
                    <a:pt x="568" y="299"/>
                  </a:lnTo>
                  <a:lnTo>
                    <a:pt x="582" y="324"/>
                  </a:lnTo>
                  <a:lnTo>
                    <a:pt x="171" y="324"/>
                  </a:lnTo>
                  <a:lnTo>
                    <a:pt x="215" y="403"/>
                  </a:lnTo>
                  <a:lnTo>
                    <a:pt x="636" y="403"/>
                  </a:lnTo>
                  <a:lnTo>
                    <a:pt x="411" y="60"/>
                  </a:lnTo>
                  <a:close/>
                  <a:moveTo>
                    <a:pt x="372" y="0"/>
                  </a:moveTo>
                  <a:lnTo>
                    <a:pt x="0" y="0"/>
                  </a:lnTo>
                  <a:lnTo>
                    <a:pt x="19" y="35"/>
                  </a:lnTo>
                  <a:lnTo>
                    <a:pt x="397" y="35"/>
                  </a:lnTo>
                  <a:lnTo>
                    <a:pt x="411" y="6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7E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3" name="Freeform 932"/>
            <p:cNvSpPr>
              <a:spLocks noEditPoints="1"/>
            </p:cNvSpPr>
            <p:nvPr/>
          </p:nvSpPr>
          <p:spPr bwMode="auto">
            <a:xfrm>
              <a:off x="11642823" y="7416953"/>
              <a:ext cx="931309" cy="590122"/>
            </a:xfrm>
            <a:custGeom>
              <a:avLst/>
              <a:gdLst>
                <a:gd name="T0" fmla="*/ 411 w 636"/>
                <a:gd name="T1" fmla="*/ 60 h 403"/>
                <a:gd name="T2" fmla="*/ 32 w 636"/>
                <a:gd name="T3" fmla="*/ 60 h 403"/>
                <a:gd name="T4" fmla="*/ 65 w 636"/>
                <a:gd name="T5" fmla="*/ 125 h 403"/>
                <a:gd name="T6" fmla="*/ 454 w 636"/>
                <a:gd name="T7" fmla="*/ 125 h 403"/>
                <a:gd name="T8" fmla="*/ 468 w 636"/>
                <a:gd name="T9" fmla="*/ 147 h 403"/>
                <a:gd name="T10" fmla="*/ 79 w 636"/>
                <a:gd name="T11" fmla="*/ 147 h 403"/>
                <a:gd name="T12" fmla="*/ 111 w 636"/>
                <a:gd name="T13" fmla="*/ 212 h 403"/>
                <a:gd name="T14" fmla="*/ 511 w 636"/>
                <a:gd name="T15" fmla="*/ 212 h 403"/>
                <a:gd name="T16" fmla="*/ 525 w 636"/>
                <a:gd name="T17" fmla="*/ 234 h 403"/>
                <a:gd name="T18" fmla="*/ 125 w 636"/>
                <a:gd name="T19" fmla="*/ 234 h 403"/>
                <a:gd name="T20" fmla="*/ 160 w 636"/>
                <a:gd name="T21" fmla="*/ 299 h 403"/>
                <a:gd name="T22" fmla="*/ 568 w 636"/>
                <a:gd name="T23" fmla="*/ 299 h 403"/>
                <a:gd name="T24" fmla="*/ 582 w 636"/>
                <a:gd name="T25" fmla="*/ 324 h 403"/>
                <a:gd name="T26" fmla="*/ 171 w 636"/>
                <a:gd name="T27" fmla="*/ 324 h 403"/>
                <a:gd name="T28" fmla="*/ 215 w 636"/>
                <a:gd name="T29" fmla="*/ 403 h 403"/>
                <a:gd name="T30" fmla="*/ 636 w 636"/>
                <a:gd name="T31" fmla="*/ 403 h 403"/>
                <a:gd name="T32" fmla="*/ 411 w 636"/>
                <a:gd name="T33" fmla="*/ 60 h 403"/>
                <a:gd name="T34" fmla="*/ 372 w 636"/>
                <a:gd name="T35" fmla="*/ 0 h 403"/>
                <a:gd name="T36" fmla="*/ 0 w 636"/>
                <a:gd name="T37" fmla="*/ 0 h 403"/>
                <a:gd name="T38" fmla="*/ 19 w 636"/>
                <a:gd name="T39" fmla="*/ 35 h 403"/>
                <a:gd name="T40" fmla="*/ 397 w 636"/>
                <a:gd name="T41" fmla="*/ 35 h 403"/>
                <a:gd name="T42" fmla="*/ 411 w 636"/>
                <a:gd name="T43" fmla="*/ 60 h 403"/>
                <a:gd name="T44" fmla="*/ 372 w 636"/>
                <a:gd name="T4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6" h="403">
                  <a:moveTo>
                    <a:pt x="411" y="60"/>
                  </a:moveTo>
                  <a:lnTo>
                    <a:pt x="32" y="60"/>
                  </a:lnTo>
                  <a:lnTo>
                    <a:pt x="65" y="125"/>
                  </a:lnTo>
                  <a:lnTo>
                    <a:pt x="454" y="125"/>
                  </a:lnTo>
                  <a:lnTo>
                    <a:pt x="468" y="147"/>
                  </a:lnTo>
                  <a:lnTo>
                    <a:pt x="79" y="147"/>
                  </a:lnTo>
                  <a:lnTo>
                    <a:pt x="111" y="212"/>
                  </a:lnTo>
                  <a:lnTo>
                    <a:pt x="511" y="212"/>
                  </a:lnTo>
                  <a:lnTo>
                    <a:pt x="525" y="234"/>
                  </a:lnTo>
                  <a:lnTo>
                    <a:pt x="125" y="234"/>
                  </a:lnTo>
                  <a:lnTo>
                    <a:pt x="160" y="299"/>
                  </a:lnTo>
                  <a:lnTo>
                    <a:pt x="568" y="299"/>
                  </a:lnTo>
                  <a:lnTo>
                    <a:pt x="582" y="324"/>
                  </a:lnTo>
                  <a:lnTo>
                    <a:pt x="171" y="324"/>
                  </a:lnTo>
                  <a:lnTo>
                    <a:pt x="215" y="403"/>
                  </a:lnTo>
                  <a:lnTo>
                    <a:pt x="636" y="403"/>
                  </a:lnTo>
                  <a:lnTo>
                    <a:pt x="411" y="60"/>
                  </a:lnTo>
                  <a:moveTo>
                    <a:pt x="372" y="0"/>
                  </a:moveTo>
                  <a:lnTo>
                    <a:pt x="0" y="0"/>
                  </a:lnTo>
                  <a:lnTo>
                    <a:pt x="19" y="35"/>
                  </a:lnTo>
                  <a:lnTo>
                    <a:pt x="397" y="35"/>
                  </a:lnTo>
                  <a:lnTo>
                    <a:pt x="411" y="60"/>
                  </a:lnTo>
                  <a:lnTo>
                    <a:pt x="3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4" name="Freeform 933"/>
            <p:cNvSpPr>
              <a:spLocks/>
            </p:cNvSpPr>
            <p:nvPr/>
          </p:nvSpPr>
          <p:spPr bwMode="auto">
            <a:xfrm>
              <a:off x="11670645" y="7468204"/>
              <a:ext cx="574015" cy="36608"/>
            </a:xfrm>
            <a:custGeom>
              <a:avLst/>
              <a:gdLst>
                <a:gd name="T0" fmla="*/ 378 w 392"/>
                <a:gd name="T1" fmla="*/ 0 h 25"/>
                <a:gd name="T2" fmla="*/ 0 w 392"/>
                <a:gd name="T3" fmla="*/ 0 h 25"/>
                <a:gd name="T4" fmla="*/ 13 w 392"/>
                <a:gd name="T5" fmla="*/ 25 h 25"/>
                <a:gd name="T6" fmla="*/ 392 w 392"/>
                <a:gd name="T7" fmla="*/ 25 h 25"/>
                <a:gd name="T8" fmla="*/ 392 w 392"/>
                <a:gd name="T9" fmla="*/ 25 h 25"/>
                <a:gd name="T10" fmla="*/ 378 w 39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2" h="25">
                  <a:moveTo>
                    <a:pt x="378" y="0"/>
                  </a:moveTo>
                  <a:lnTo>
                    <a:pt x="0" y="0"/>
                  </a:lnTo>
                  <a:lnTo>
                    <a:pt x="13" y="25"/>
                  </a:lnTo>
                  <a:lnTo>
                    <a:pt x="392" y="25"/>
                  </a:lnTo>
                  <a:lnTo>
                    <a:pt x="392" y="2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5" name="Freeform 934"/>
            <p:cNvSpPr>
              <a:spLocks/>
            </p:cNvSpPr>
            <p:nvPr/>
          </p:nvSpPr>
          <p:spPr bwMode="auto">
            <a:xfrm>
              <a:off x="11670645" y="7468204"/>
              <a:ext cx="574015" cy="36608"/>
            </a:xfrm>
            <a:custGeom>
              <a:avLst/>
              <a:gdLst>
                <a:gd name="T0" fmla="*/ 378 w 392"/>
                <a:gd name="T1" fmla="*/ 0 h 25"/>
                <a:gd name="T2" fmla="*/ 0 w 392"/>
                <a:gd name="T3" fmla="*/ 0 h 25"/>
                <a:gd name="T4" fmla="*/ 13 w 392"/>
                <a:gd name="T5" fmla="*/ 25 h 25"/>
                <a:gd name="T6" fmla="*/ 392 w 392"/>
                <a:gd name="T7" fmla="*/ 25 h 25"/>
                <a:gd name="T8" fmla="*/ 392 w 392"/>
                <a:gd name="T9" fmla="*/ 25 h 25"/>
                <a:gd name="T10" fmla="*/ 378 w 39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2" h="25">
                  <a:moveTo>
                    <a:pt x="378" y="0"/>
                  </a:moveTo>
                  <a:lnTo>
                    <a:pt x="0" y="0"/>
                  </a:lnTo>
                  <a:lnTo>
                    <a:pt x="13" y="25"/>
                  </a:lnTo>
                  <a:lnTo>
                    <a:pt x="392" y="25"/>
                  </a:lnTo>
                  <a:lnTo>
                    <a:pt x="392" y="25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6" name="Freeform 935"/>
            <p:cNvSpPr>
              <a:spLocks/>
            </p:cNvSpPr>
            <p:nvPr/>
          </p:nvSpPr>
          <p:spPr bwMode="auto">
            <a:xfrm>
              <a:off x="11738004" y="7599993"/>
              <a:ext cx="590122" cy="32215"/>
            </a:xfrm>
            <a:custGeom>
              <a:avLst/>
              <a:gdLst>
                <a:gd name="T0" fmla="*/ 389 w 403"/>
                <a:gd name="T1" fmla="*/ 0 h 22"/>
                <a:gd name="T2" fmla="*/ 0 w 403"/>
                <a:gd name="T3" fmla="*/ 0 h 22"/>
                <a:gd name="T4" fmla="*/ 14 w 403"/>
                <a:gd name="T5" fmla="*/ 22 h 22"/>
                <a:gd name="T6" fmla="*/ 403 w 403"/>
                <a:gd name="T7" fmla="*/ 22 h 22"/>
                <a:gd name="T8" fmla="*/ 389 w 403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22">
                  <a:moveTo>
                    <a:pt x="389" y="0"/>
                  </a:moveTo>
                  <a:lnTo>
                    <a:pt x="0" y="0"/>
                  </a:lnTo>
                  <a:lnTo>
                    <a:pt x="14" y="22"/>
                  </a:lnTo>
                  <a:lnTo>
                    <a:pt x="403" y="22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7" name="Freeform 936"/>
            <p:cNvSpPr>
              <a:spLocks/>
            </p:cNvSpPr>
            <p:nvPr/>
          </p:nvSpPr>
          <p:spPr bwMode="auto">
            <a:xfrm>
              <a:off x="11738004" y="7599993"/>
              <a:ext cx="590122" cy="32215"/>
            </a:xfrm>
            <a:custGeom>
              <a:avLst/>
              <a:gdLst>
                <a:gd name="T0" fmla="*/ 389 w 403"/>
                <a:gd name="T1" fmla="*/ 0 h 22"/>
                <a:gd name="T2" fmla="*/ 0 w 403"/>
                <a:gd name="T3" fmla="*/ 0 h 22"/>
                <a:gd name="T4" fmla="*/ 14 w 403"/>
                <a:gd name="T5" fmla="*/ 22 h 22"/>
                <a:gd name="T6" fmla="*/ 403 w 403"/>
                <a:gd name="T7" fmla="*/ 22 h 22"/>
                <a:gd name="T8" fmla="*/ 389 w 403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22">
                  <a:moveTo>
                    <a:pt x="389" y="0"/>
                  </a:moveTo>
                  <a:lnTo>
                    <a:pt x="0" y="0"/>
                  </a:lnTo>
                  <a:lnTo>
                    <a:pt x="14" y="22"/>
                  </a:lnTo>
                  <a:lnTo>
                    <a:pt x="403" y="22"/>
                  </a:lnTo>
                  <a:lnTo>
                    <a:pt x="3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8" name="Freeform 937"/>
            <p:cNvSpPr>
              <a:spLocks/>
            </p:cNvSpPr>
            <p:nvPr/>
          </p:nvSpPr>
          <p:spPr bwMode="auto">
            <a:xfrm>
              <a:off x="11805363" y="7727389"/>
              <a:ext cx="606230" cy="32215"/>
            </a:xfrm>
            <a:custGeom>
              <a:avLst/>
              <a:gdLst>
                <a:gd name="T0" fmla="*/ 400 w 414"/>
                <a:gd name="T1" fmla="*/ 0 h 22"/>
                <a:gd name="T2" fmla="*/ 0 w 414"/>
                <a:gd name="T3" fmla="*/ 0 h 22"/>
                <a:gd name="T4" fmla="*/ 14 w 414"/>
                <a:gd name="T5" fmla="*/ 22 h 22"/>
                <a:gd name="T6" fmla="*/ 414 w 414"/>
                <a:gd name="T7" fmla="*/ 22 h 22"/>
                <a:gd name="T8" fmla="*/ 400 w 4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2">
                  <a:moveTo>
                    <a:pt x="400" y="0"/>
                  </a:moveTo>
                  <a:lnTo>
                    <a:pt x="0" y="0"/>
                  </a:lnTo>
                  <a:lnTo>
                    <a:pt x="14" y="22"/>
                  </a:lnTo>
                  <a:lnTo>
                    <a:pt x="414" y="2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9" name="Freeform 938"/>
            <p:cNvSpPr>
              <a:spLocks/>
            </p:cNvSpPr>
            <p:nvPr/>
          </p:nvSpPr>
          <p:spPr bwMode="auto">
            <a:xfrm>
              <a:off x="11805363" y="7727389"/>
              <a:ext cx="606230" cy="32215"/>
            </a:xfrm>
            <a:custGeom>
              <a:avLst/>
              <a:gdLst>
                <a:gd name="T0" fmla="*/ 400 w 414"/>
                <a:gd name="T1" fmla="*/ 0 h 22"/>
                <a:gd name="T2" fmla="*/ 0 w 414"/>
                <a:gd name="T3" fmla="*/ 0 h 22"/>
                <a:gd name="T4" fmla="*/ 14 w 414"/>
                <a:gd name="T5" fmla="*/ 22 h 22"/>
                <a:gd name="T6" fmla="*/ 414 w 414"/>
                <a:gd name="T7" fmla="*/ 22 h 22"/>
                <a:gd name="T8" fmla="*/ 400 w 41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2">
                  <a:moveTo>
                    <a:pt x="400" y="0"/>
                  </a:moveTo>
                  <a:lnTo>
                    <a:pt x="0" y="0"/>
                  </a:lnTo>
                  <a:lnTo>
                    <a:pt x="14" y="22"/>
                  </a:lnTo>
                  <a:lnTo>
                    <a:pt x="414" y="22"/>
                  </a:lnTo>
                  <a:lnTo>
                    <a:pt x="4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0" name="Freeform 939"/>
            <p:cNvSpPr>
              <a:spLocks/>
            </p:cNvSpPr>
            <p:nvPr/>
          </p:nvSpPr>
          <p:spPr bwMode="auto">
            <a:xfrm>
              <a:off x="11877115" y="7854786"/>
              <a:ext cx="617944" cy="36608"/>
            </a:xfrm>
            <a:custGeom>
              <a:avLst/>
              <a:gdLst>
                <a:gd name="T0" fmla="*/ 408 w 422"/>
                <a:gd name="T1" fmla="*/ 0 h 25"/>
                <a:gd name="T2" fmla="*/ 0 w 422"/>
                <a:gd name="T3" fmla="*/ 0 h 25"/>
                <a:gd name="T4" fmla="*/ 11 w 422"/>
                <a:gd name="T5" fmla="*/ 25 h 25"/>
                <a:gd name="T6" fmla="*/ 422 w 422"/>
                <a:gd name="T7" fmla="*/ 25 h 25"/>
                <a:gd name="T8" fmla="*/ 408 w 422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2" h="25">
                  <a:moveTo>
                    <a:pt x="408" y="0"/>
                  </a:moveTo>
                  <a:lnTo>
                    <a:pt x="0" y="0"/>
                  </a:lnTo>
                  <a:lnTo>
                    <a:pt x="11" y="25"/>
                  </a:lnTo>
                  <a:lnTo>
                    <a:pt x="422" y="25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1" name="Freeform 940"/>
            <p:cNvSpPr>
              <a:spLocks/>
            </p:cNvSpPr>
            <p:nvPr/>
          </p:nvSpPr>
          <p:spPr bwMode="auto">
            <a:xfrm>
              <a:off x="11877115" y="7854786"/>
              <a:ext cx="617944" cy="36608"/>
            </a:xfrm>
            <a:custGeom>
              <a:avLst/>
              <a:gdLst>
                <a:gd name="T0" fmla="*/ 408 w 422"/>
                <a:gd name="T1" fmla="*/ 0 h 25"/>
                <a:gd name="T2" fmla="*/ 0 w 422"/>
                <a:gd name="T3" fmla="*/ 0 h 25"/>
                <a:gd name="T4" fmla="*/ 11 w 422"/>
                <a:gd name="T5" fmla="*/ 25 h 25"/>
                <a:gd name="T6" fmla="*/ 422 w 422"/>
                <a:gd name="T7" fmla="*/ 25 h 25"/>
                <a:gd name="T8" fmla="*/ 408 w 422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2" h="25">
                  <a:moveTo>
                    <a:pt x="408" y="0"/>
                  </a:moveTo>
                  <a:lnTo>
                    <a:pt x="0" y="0"/>
                  </a:lnTo>
                  <a:lnTo>
                    <a:pt x="11" y="25"/>
                  </a:lnTo>
                  <a:lnTo>
                    <a:pt x="422" y="25"/>
                  </a:lnTo>
                  <a:lnTo>
                    <a:pt x="4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" name="Freeform 945"/>
            <p:cNvSpPr>
              <a:spLocks noEditPoints="1"/>
            </p:cNvSpPr>
            <p:nvPr/>
          </p:nvSpPr>
          <p:spPr bwMode="auto">
            <a:xfrm>
              <a:off x="13244792" y="7416953"/>
              <a:ext cx="963524" cy="590122"/>
            </a:xfrm>
            <a:custGeom>
              <a:avLst/>
              <a:gdLst>
                <a:gd name="T0" fmla="*/ 149 w 242"/>
                <a:gd name="T1" fmla="*/ 119 h 148"/>
                <a:gd name="T2" fmla="*/ 81 w 242"/>
                <a:gd name="T3" fmla="*/ 119 h 148"/>
                <a:gd name="T4" fmla="*/ 101 w 242"/>
                <a:gd name="T5" fmla="*/ 148 h 148"/>
                <a:gd name="T6" fmla="*/ 149 w 242"/>
                <a:gd name="T7" fmla="*/ 148 h 148"/>
                <a:gd name="T8" fmla="*/ 149 w 242"/>
                <a:gd name="T9" fmla="*/ 119 h 148"/>
                <a:gd name="T10" fmla="*/ 231 w 242"/>
                <a:gd name="T11" fmla="*/ 119 h 148"/>
                <a:gd name="T12" fmla="*/ 215 w 242"/>
                <a:gd name="T13" fmla="*/ 119 h 148"/>
                <a:gd name="T14" fmla="*/ 215 w 242"/>
                <a:gd name="T15" fmla="*/ 148 h 148"/>
                <a:gd name="T16" fmla="*/ 231 w 242"/>
                <a:gd name="T17" fmla="*/ 148 h 148"/>
                <a:gd name="T18" fmla="*/ 231 w 242"/>
                <a:gd name="T19" fmla="*/ 119 h 148"/>
                <a:gd name="T20" fmla="*/ 152 w 242"/>
                <a:gd name="T21" fmla="*/ 86 h 148"/>
                <a:gd name="T22" fmla="*/ 59 w 242"/>
                <a:gd name="T23" fmla="*/ 86 h 148"/>
                <a:gd name="T24" fmla="*/ 75 w 242"/>
                <a:gd name="T25" fmla="*/ 110 h 148"/>
                <a:gd name="T26" fmla="*/ 149 w 242"/>
                <a:gd name="T27" fmla="*/ 110 h 148"/>
                <a:gd name="T28" fmla="*/ 149 w 242"/>
                <a:gd name="T29" fmla="*/ 100 h 148"/>
                <a:gd name="T30" fmla="*/ 152 w 242"/>
                <a:gd name="T31" fmla="*/ 86 h 148"/>
                <a:gd name="T32" fmla="*/ 233 w 242"/>
                <a:gd name="T33" fmla="*/ 86 h 148"/>
                <a:gd name="T34" fmla="*/ 212 w 242"/>
                <a:gd name="T35" fmla="*/ 86 h 148"/>
                <a:gd name="T36" fmla="*/ 215 w 242"/>
                <a:gd name="T37" fmla="*/ 100 h 148"/>
                <a:gd name="T38" fmla="*/ 215 w 242"/>
                <a:gd name="T39" fmla="*/ 100 h 148"/>
                <a:gd name="T40" fmla="*/ 215 w 242"/>
                <a:gd name="T41" fmla="*/ 100 h 148"/>
                <a:gd name="T42" fmla="*/ 215 w 242"/>
                <a:gd name="T43" fmla="*/ 110 h 148"/>
                <a:gd name="T44" fmla="*/ 231 w 242"/>
                <a:gd name="T45" fmla="*/ 110 h 148"/>
                <a:gd name="T46" fmla="*/ 231 w 242"/>
                <a:gd name="T47" fmla="*/ 100 h 148"/>
                <a:gd name="T48" fmla="*/ 233 w 242"/>
                <a:gd name="T49" fmla="*/ 86 h 148"/>
                <a:gd name="T50" fmla="*/ 175 w 242"/>
                <a:gd name="T51" fmla="*/ 0 h 148"/>
                <a:gd name="T52" fmla="*/ 0 w 242"/>
                <a:gd name="T53" fmla="*/ 0 h 148"/>
                <a:gd name="T54" fmla="*/ 9 w 242"/>
                <a:gd name="T55" fmla="*/ 13 h 148"/>
                <a:gd name="T56" fmla="*/ 186 w 242"/>
                <a:gd name="T57" fmla="*/ 13 h 148"/>
                <a:gd name="T58" fmla="*/ 194 w 242"/>
                <a:gd name="T59" fmla="*/ 22 h 148"/>
                <a:gd name="T60" fmla="*/ 15 w 242"/>
                <a:gd name="T61" fmla="*/ 22 h 148"/>
                <a:gd name="T62" fmla="*/ 31 w 242"/>
                <a:gd name="T63" fmla="*/ 46 h 148"/>
                <a:gd name="T64" fmla="*/ 215 w 242"/>
                <a:gd name="T65" fmla="*/ 46 h 148"/>
                <a:gd name="T66" fmla="*/ 223 w 242"/>
                <a:gd name="T67" fmla="*/ 54 h 148"/>
                <a:gd name="T68" fmla="*/ 37 w 242"/>
                <a:gd name="T69" fmla="*/ 54 h 148"/>
                <a:gd name="T70" fmla="*/ 53 w 242"/>
                <a:gd name="T71" fmla="*/ 78 h 148"/>
                <a:gd name="T72" fmla="*/ 158 w 242"/>
                <a:gd name="T73" fmla="*/ 78 h 148"/>
                <a:gd name="T74" fmla="*/ 182 w 242"/>
                <a:gd name="T75" fmla="*/ 67 h 148"/>
                <a:gd name="T76" fmla="*/ 182 w 242"/>
                <a:gd name="T77" fmla="*/ 67 h 148"/>
                <a:gd name="T78" fmla="*/ 206 w 242"/>
                <a:gd name="T79" fmla="*/ 78 h 148"/>
                <a:gd name="T80" fmla="*/ 239 w 242"/>
                <a:gd name="T81" fmla="*/ 78 h 148"/>
                <a:gd name="T82" fmla="*/ 242 w 242"/>
                <a:gd name="T83" fmla="*/ 75 h 148"/>
                <a:gd name="T84" fmla="*/ 175 w 242"/>
                <a:gd name="T8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48">
                  <a:moveTo>
                    <a:pt x="149" y="119"/>
                  </a:moveTo>
                  <a:cubicBezTo>
                    <a:pt x="81" y="119"/>
                    <a:pt x="81" y="119"/>
                    <a:pt x="81" y="119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49" y="119"/>
                    <a:pt x="149" y="119"/>
                    <a:pt x="149" y="119"/>
                  </a:cubicBezTo>
                  <a:moveTo>
                    <a:pt x="231" y="119"/>
                  </a:moveTo>
                  <a:cubicBezTo>
                    <a:pt x="215" y="119"/>
                    <a:pt x="215" y="119"/>
                    <a:pt x="215" y="119"/>
                  </a:cubicBezTo>
                  <a:cubicBezTo>
                    <a:pt x="215" y="148"/>
                    <a:pt x="215" y="148"/>
                    <a:pt x="215" y="148"/>
                  </a:cubicBezTo>
                  <a:cubicBezTo>
                    <a:pt x="231" y="148"/>
                    <a:pt x="231" y="148"/>
                    <a:pt x="231" y="148"/>
                  </a:cubicBezTo>
                  <a:cubicBezTo>
                    <a:pt x="231" y="119"/>
                    <a:pt x="231" y="119"/>
                    <a:pt x="231" y="119"/>
                  </a:cubicBezTo>
                  <a:moveTo>
                    <a:pt x="152" y="86"/>
                  </a:moveTo>
                  <a:cubicBezTo>
                    <a:pt x="59" y="86"/>
                    <a:pt x="59" y="86"/>
                    <a:pt x="59" y="86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00"/>
                    <a:pt x="149" y="100"/>
                    <a:pt x="149" y="100"/>
                  </a:cubicBezTo>
                  <a:cubicBezTo>
                    <a:pt x="149" y="95"/>
                    <a:pt x="150" y="90"/>
                    <a:pt x="152" y="86"/>
                  </a:cubicBezTo>
                  <a:moveTo>
                    <a:pt x="233" y="86"/>
                  </a:moveTo>
                  <a:cubicBezTo>
                    <a:pt x="212" y="86"/>
                    <a:pt x="212" y="86"/>
                    <a:pt x="212" y="86"/>
                  </a:cubicBezTo>
                  <a:cubicBezTo>
                    <a:pt x="214" y="90"/>
                    <a:pt x="215" y="95"/>
                    <a:pt x="215" y="100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5" y="110"/>
                    <a:pt x="215" y="110"/>
                    <a:pt x="215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31" y="100"/>
                    <a:pt x="231" y="100"/>
                    <a:pt x="231" y="100"/>
                  </a:cubicBezTo>
                  <a:cubicBezTo>
                    <a:pt x="231" y="95"/>
                    <a:pt x="232" y="90"/>
                    <a:pt x="233" y="86"/>
                  </a:cubicBezTo>
                  <a:moveTo>
                    <a:pt x="17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86" y="13"/>
                    <a:pt x="186" y="13"/>
                    <a:pt x="186" y="13"/>
                  </a:cubicBezTo>
                  <a:cubicBezTo>
                    <a:pt x="194" y="22"/>
                    <a:pt x="194" y="22"/>
                    <a:pt x="194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215" y="46"/>
                    <a:pt x="215" y="46"/>
                    <a:pt x="215" y="46"/>
                  </a:cubicBezTo>
                  <a:cubicBezTo>
                    <a:pt x="223" y="54"/>
                    <a:pt x="223" y="54"/>
                    <a:pt x="223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4" y="71"/>
                    <a:pt x="172" y="67"/>
                    <a:pt x="182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92" y="67"/>
                    <a:pt x="200" y="71"/>
                    <a:pt x="206" y="78"/>
                  </a:cubicBezTo>
                  <a:cubicBezTo>
                    <a:pt x="239" y="78"/>
                    <a:pt x="239" y="78"/>
                    <a:pt x="239" y="78"/>
                  </a:cubicBezTo>
                  <a:cubicBezTo>
                    <a:pt x="240" y="77"/>
                    <a:pt x="241" y="76"/>
                    <a:pt x="242" y="75"/>
                  </a:cubicBezTo>
                  <a:cubicBezTo>
                    <a:pt x="175" y="0"/>
                    <a:pt x="175" y="0"/>
                    <a:pt x="175" y="0"/>
                  </a:cubicBezTo>
                </a:path>
              </a:pathLst>
            </a:custGeom>
            <a:solidFill>
              <a:srgbClr val="F7E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7" name="Freeform 946"/>
            <p:cNvSpPr>
              <a:spLocks/>
            </p:cNvSpPr>
            <p:nvPr/>
          </p:nvSpPr>
          <p:spPr bwMode="auto">
            <a:xfrm>
              <a:off x="13279936" y="7468204"/>
              <a:ext cx="736554" cy="36608"/>
            </a:xfrm>
            <a:custGeom>
              <a:avLst/>
              <a:gdLst>
                <a:gd name="T0" fmla="*/ 482 w 503"/>
                <a:gd name="T1" fmla="*/ 0 h 25"/>
                <a:gd name="T2" fmla="*/ 0 w 503"/>
                <a:gd name="T3" fmla="*/ 0 h 25"/>
                <a:gd name="T4" fmla="*/ 16 w 503"/>
                <a:gd name="T5" fmla="*/ 25 h 25"/>
                <a:gd name="T6" fmla="*/ 503 w 503"/>
                <a:gd name="T7" fmla="*/ 25 h 25"/>
                <a:gd name="T8" fmla="*/ 482 w 50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3" h="25">
                  <a:moveTo>
                    <a:pt x="482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503" y="25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8" name="Freeform 947"/>
            <p:cNvSpPr>
              <a:spLocks/>
            </p:cNvSpPr>
            <p:nvPr/>
          </p:nvSpPr>
          <p:spPr bwMode="auto">
            <a:xfrm>
              <a:off x="13279936" y="7468204"/>
              <a:ext cx="736554" cy="36608"/>
            </a:xfrm>
            <a:custGeom>
              <a:avLst/>
              <a:gdLst>
                <a:gd name="T0" fmla="*/ 482 w 503"/>
                <a:gd name="T1" fmla="*/ 0 h 25"/>
                <a:gd name="T2" fmla="*/ 0 w 503"/>
                <a:gd name="T3" fmla="*/ 0 h 25"/>
                <a:gd name="T4" fmla="*/ 16 w 503"/>
                <a:gd name="T5" fmla="*/ 25 h 25"/>
                <a:gd name="T6" fmla="*/ 503 w 503"/>
                <a:gd name="T7" fmla="*/ 25 h 25"/>
                <a:gd name="T8" fmla="*/ 482 w 50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3" h="25">
                  <a:moveTo>
                    <a:pt x="482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503" y="25"/>
                  </a:lnTo>
                  <a:lnTo>
                    <a:pt x="48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9" name="Freeform 948"/>
            <p:cNvSpPr>
              <a:spLocks/>
            </p:cNvSpPr>
            <p:nvPr/>
          </p:nvSpPr>
          <p:spPr bwMode="auto">
            <a:xfrm>
              <a:off x="13367795" y="7599993"/>
              <a:ext cx="764377" cy="32215"/>
            </a:xfrm>
            <a:custGeom>
              <a:avLst/>
              <a:gdLst>
                <a:gd name="T0" fmla="*/ 501 w 522"/>
                <a:gd name="T1" fmla="*/ 0 h 22"/>
                <a:gd name="T2" fmla="*/ 0 w 522"/>
                <a:gd name="T3" fmla="*/ 0 h 22"/>
                <a:gd name="T4" fmla="*/ 16 w 522"/>
                <a:gd name="T5" fmla="*/ 22 h 22"/>
                <a:gd name="T6" fmla="*/ 522 w 522"/>
                <a:gd name="T7" fmla="*/ 22 h 22"/>
                <a:gd name="T8" fmla="*/ 501 w 522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2">
                  <a:moveTo>
                    <a:pt x="501" y="0"/>
                  </a:moveTo>
                  <a:lnTo>
                    <a:pt x="0" y="0"/>
                  </a:lnTo>
                  <a:lnTo>
                    <a:pt x="16" y="22"/>
                  </a:lnTo>
                  <a:lnTo>
                    <a:pt x="522" y="22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0" name="Freeform 949"/>
            <p:cNvSpPr>
              <a:spLocks/>
            </p:cNvSpPr>
            <p:nvPr/>
          </p:nvSpPr>
          <p:spPr bwMode="auto">
            <a:xfrm>
              <a:off x="13367795" y="7599993"/>
              <a:ext cx="764377" cy="32215"/>
            </a:xfrm>
            <a:custGeom>
              <a:avLst/>
              <a:gdLst>
                <a:gd name="T0" fmla="*/ 501 w 522"/>
                <a:gd name="T1" fmla="*/ 0 h 22"/>
                <a:gd name="T2" fmla="*/ 0 w 522"/>
                <a:gd name="T3" fmla="*/ 0 h 22"/>
                <a:gd name="T4" fmla="*/ 16 w 522"/>
                <a:gd name="T5" fmla="*/ 22 h 22"/>
                <a:gd name="T6" fmla="*/ 522 w 522"/>
                <a:gd name="T7" fmla="*/ 22 h 22"/>
                <a:gd name="T8" fmla="*/ 501 w 522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2">
                  <a:moveTo>
                    <a:pt x="501" y="0"/>
                  </a:moveTo>
                  <a:lnTo>
                    <a:pt x="0" y="0"/>
                  </a:lnTo>
                  <a:lnTo>
                    <a:pt x="16" y="22"/>
                  </a:lnTo>
                  <a:lnTo>
                    <a:pt x="522" y="22"/>
                  </a:lnTo>
                  <a:lnTo>
                    <a:pt x="5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1" name="Freeform 950"/>
            <p:cNvSpPr>
              <a:spLocks noEditPoints="1"/>
            </p:cNvSpPr>
            <p:nvPr/>
          </p:nvSpPr>
          <p:spPr bwMode="auto">
            <a:xfrm>
              <a:off x="13455655" y="7727389"/>
              <a:ext cx="740947" cy="32215"/>
            </a:xfrm>
            <a:custGeom>
              <a:avLst/>
              <a:gdLst>
                <a:gd name="T0" fmla="*/ 105 w 186"/>
                <a:gd name="T1" fmla="*/ 0 h 8"/>
                <a:gd name="T2" fmla="*/ 0 w 186"/>
                <a:gd name="T3" fmla="*/ 0 h 8"/>
                <a:gd name="T4" fmla="*/ 6 w 186"/>
                <a:gd name="T5" fmla="*/ 8 h 8"/>
                <a:gd name="T6" fmla="*/ 99 w 186"/>
                <a:gd name="T7" fmla="*/ 8 h 8"/>
                <a:gd name="T8" fmla="*/ 105 w 186"/>
                <a:gd name="T9" fmla="*/ 0 h 8"/>
                <a:gd name="T10" fmla="*/ 186 w 186"/>
                <a:gd name="T11" fmla="*/ 0 h 8"/>
                <a:gd name="T12" fmla="*/ 153 w 186"/>
                <a:gd name="T13" fmla="*/ 0 h 8"/>
                <a:gd name="T14" fmla="*/ 159 w 186"/>
                <a:gd name="T15" fmla="*/ 8 h 8"/>
                <a:gd name="T16" fmla="*/ 180 w 186"/>
                <a:gd name="T17" fmla="*/ 8 h 8"/>
                <a:gd name="T18" fmla="*/ 186 w 186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8">
                  <a:moveTo>
                    <a:pt x="10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100" y="5"/>
                    <a:pt x="102" y="2"/>
                    <a:pt x="105" y="0"/>
                  </a:cubicBezTo>
                  <a:moveTo>
                    <a:pt x="186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6" y="2"/>
                    <a:pt x="158" y="5"/>
                    <a:pt x="159" y="8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182" y="5"/>
                    <a:pt x="184" y="2"/>
                    <a:pt x="186" y="0"/>
                  </a:cubicBezTo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2" name="Freeform 951"/>
            <p:cNvSpPr>
              <a:spLocks noEditPoints="1"/>
            </p:cNvSpPr>
            <p:nvPr/>
          </p:nvSpPr>
          <p:spPr bwMode="auto">
            <a:xfrm>
              <a:off x="13543514" y="7854786"/>
              <a:ext cx="620873" cy="36608"/>
            </a:xfrm>
            <a:custGeom>
              <a:avLst/>
              <a:gdLst>
                <a:gd name="T0" fmla="*/ 201 w 424"/>
                <a:gd name="T1" fmla="*/ 0 h 25"/>
                <a:gd name="T2" fmla="*/ 0 w 424"/>
                <a:gd name="T3" fmla="*/ 0 h 25"/>
                <a:gd name="T4" fmla="*/ 16 w 424"/>
                <a:gd name="T5" fmla="*/ 25 h 25"/>
                <a:gd name="T6" fmla="*/ 201 w 424"/>
                <a:gd name="T7" fmla="*/ 25 h 25"/>
                <a:gd name="T8" fmla="*/ 201 w 424"/>
                <a:gd name="T9" fmla="*/ 0 h 25"/>
                <a:gd name="T10" fmla="*/ 424 w 424"/>
                <a:gd name="T11" fmla="*/ 0 h 25"/>
                <a:gd name="T12" fmla="*/ 381 w 424"/>
                <a:gd name="T13" fmla="*/ 0 h 25"/>
                <a:gd name="T14" fmla="*/ 381 w 424"/>
                <a:gd name="T15" fmla="*/ 25 h 25"/>
                <a:gd name="T16" fmla="*/ 424 w 424"/>
                <a:gd name="T17" fmla="*/ 25 h 25"/>
                <a:gd name="T18" fmla="*/ 424 w 424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4" h="25">
                  <a:moveTo>
                    <a:pt x="201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201" y="25"/>
                  </a:lnTo>
                  <a:lnTo>
                    <a:pt x="201" y="0"/>
                  </a:lnTo>
                  <a:close/>
                  <a:moveTo>
                    <a:pt x="424" y="0"/>
                  </a:moveTo>
                  <a:lnTo>
                    <a:pt x="381" y="0"/>
                  </a:lnTo>
                  <a:lnTo>
                    <a:pt x="381" y="25"/>
                  </a:lnTo>
                  <a:lnTo>
                    <a:pt x="424" y="25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F7E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3" name="Freeform 952"/>
            <p:cNvSpPr>
              <a:spLocks noEditPoints="1"/>
            </p:cNvSpPr>
            <p:nvPr/>
          </p:nvSpPr>
          <p:spPr bwMode="auto">
            <a:xfrm>
              <a:off x="13543514" y="7854786"/>
              <a:ext cx="620873" cy="36608"/>
            </a:xfrm>
            <a:custGeom>
              <a:avLst/>
              <a:gdLst>
                <a:gd name="T0" fmla="*/ 201 w 424"/>
                <a:gd name="T1" fmla="*/ 0 h 25"/>
                <a:gd name="T2" fmla="*/ 0 w 424"/>
                <a:gd name="T3" fmla="*/ 0 h 25"/>
                <a:gd name="T4" fmla="*/ 16 w 424"/>
                <a:gd name="T5" fmla="*/ 25 h 25"/>
                <a:gd name="T6" fmla="*/ 201 w 424"/>
                <a:gd name="T7" fmla="*/ 25 h 25"/>
                <a:gd name="T8" fmla="*/ 201 w 424"/>
                <a:gd name="T9" fmla="*/ 0 h 25"/>
                <a:gd name="T10" fmla="*/ 424 w 424"/>
                <a:gd name="T11" fmla="*/ 0 h 25"/>
                <a:gd name="T12" fmla="*/ 381 w 424"/>
                <a:gd name="T13" fmla="*/ 0 h 25"/>
                <a:gd name="T14" fmla="*/ 381 w 424"/>
                <a:gd name="T15" fmla="*/ 25 h 25"/>
                <a:gd name="T16" fmla="*/ 424 w 424"/>
                <a:gd name="T17" fmla="*/ 25 h 25"/>
                <a:gd name="T18" fmla="*/ 424 w 424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4" h="25">
                  <a:moveTo>
                    <a:pt x="201" y="0"/>
                  </a:moveTo>
                  <a:lnTo>
                    <a:pt x="0" y="0"/>
                  </a:lnTo>
                  <a:lnTo>
                    <a:pt x="16" y="25"/>
                  </a:lnTo>
                  <a:lnTo>
                    <a:pt x="201" y="25"/>
                  </a:lnTo>
                  <a:lnTo>
                    <a:pt x="201" y="0"/>
                  </a:lnTo>
                  <a:moveTo>
                    <a:pt x="424" y="0"/>
                  </a:moveTo>
                  <a:lnTo>
                    <a:pt x="381" y="0"/>
                  </a:lnTo>
                  <a:lnTo>
                    <a:pt x="381" y="25"/>
                  </a:lnTo>
                  <a:lnTo>
                    <a:pt x="424" y="25"/>
                  </a:lnTo>
                  <a:lnTo>
                    <a:pt x="4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4" name="Group 1173"/>
          <p:cNvGrpSpPr/>
          <p:nvPr/>
        </p:nvGrpSpPr>
        <p:grpSpPr>
          <a:xfrm>
            <a:off x="7187867" y="4085567"/>
            <a:ext cx="1912406" cy="584753"/>
            <a:chOff x="10781800" y="6128350"/>
            <a:chExt cx="2868609" cy="877129"/>
          </a:xfrm>
        </p:grpSpPr>
        <p:sp>
          <p:nvSpPr>
            <p:cNvPr id="1701" name="Freeform 758"/>
            <p:cNvSpPr>
              <a:spLocks/>
            </p:cNvSpPr>
            <p:nvPr/>
          </p:nvSpPr>
          <p:spPr bwMode="auto">
            <a:xfrm>
              <a:off x="13416117" y="6491502"/>
              <a:ext cx="62966" cy="224041"/>
            </a:xfrm>
            <a:custGeom>
              <a:avLst/>
              <a:gdLst>
                <a:gd name="T0" fmla="*/ 16 w 16"/>
                <a:gd name="T1" fmla="*/ 8 h 56"/>
                <a:gd name="T2" fmla="*/ 8 w 16"/>
                <a:gd name="T3" fmla="*/ 0 h 56"/>
                <a:gd name="T4" fmla="*/ 0 w 16"/>
                <a:gd name="T5" fmla="*/ 8 h 56"/>
                <a:gd name="T6" fmla="*/ 0 w 16"/>
                <a:gd name="T7" fmla="*/ 48 h 56"/>
                <a:gd name="T8" fmla="*/ 8 w 16"/>
                <a:gd name="T9" fmla="*/ 56 h 56"/>
                <a:gd name="T10" fmla="*/ 16 w 16"/>
                <a:gd name="T11" fmla="*/ 48 h 56"/>
                <a:gd name="T12" fmla="*/ 16 w 16"/>
                <a:gd name="T13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6">
                  <a:moveTo>
                    <a:pt x="16" y="8"/>
                  </a:moveTo>
                  <a:cubicBezTo>
                    <a:pt x="16" y="3"/>
                    <a:pt x="12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3"/>
                    <a:pt x="4" y="56"/>
                    <a:pt x="8" y="56"/>
                  </a:cubicBezTo>
                  <a:cubicBezTo>
                    <a:pt x="12" y="56"/>
                    <a:pt x="16" y="53"/>
                    <a:pt x="16" y="48"/>
                  </a:cubicBezTo>
                  <a:cubicBezTo>
                    <a:pt x="16" y="8"/>
                    <a:pt x="16" y="8"/>
                    <a:pt x="16" y="8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2" name="Freeform 759"/>
            <p:cNvSpPr>
              <a:spLocks noEditPoints="1"/>
            </p:cNvSpPr>
            <p:nvPr/>
          </p:nvSpPr>
          <p:spPr bwMode="auto">
            <a:xfrm>
              <a:off x="13446868" y="6531038"/>
              <a:ext cx="32215" cy="180112"/>
            </a:xfrm>
            <a:custGeom>
              <a:avLst/>
              <a:gdLst>
                <a:gd name="T0" fmla="*/ 8 w 8"/>
                <a:gd name="T1" fmla="*/ 16 h 45"/>
                <a:gd name="T2" fmla="*/ 3 w 8"/>
                <a:gd name="T3" fmla="*/ 16 h 45"/>
                <a:gd name="T4" fmla="*/ 3 w 8"/>
                <a:gd name="T5" fmla="*/ 45 h 45"/>
                <a:gd name="T6" fmla="*/ 8 w 8"/>
                <a:gd name="T7" fmla="*/ 38 h 45"/>
                <a:gd name="T8" fmla="*/ 8 w 8"/>
                <a:gd name="T9" fmla="*/ 16 h 45"/>
                <a:gd name="T10" fmla="*/ 8 w 8"/>
                <a:gd name="T11" fmla="*/ 0 h 45"/>
                <a:gd name="T12" fmla="*/ 0 w 8"/>
                <a:gd name="T13" fmla="*/ 1 h 45"/>
                <a:gd name="T14" fmla="*/ 0 w 8"/>
                <a:gd name="T15" fmla="*/ 1 h 45"/>
                <a:gd name="T16" fmla="*/ 0 w 8"/>
                <a:gd name="T17" fmla="*/ 4 h 45"/>
                <a:gd name="T18" fmla="*/ 8 w 8"/>
                <a:gd name="T19" fmla="*/ 10 h 45"/>
                <a:gd name="T20" fmla="*/ 8 w 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5">
                  <a:moveTo>
                    <a:pt x="8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6" y="44"/>
                    <a:pt x="8" y="42"/>
                    <a:pt x="8" y="38"/>
                  </a:cubicBezTo>
                  <a:cubicBezTo>
                    <a:pt x="8" y="16"/>
                    <a:pt x="8" y="16"/>
                    <a:pt x="8" y="16"/>
                  </a:cubicBezTo>
                  <a:moveTo>
                    <a:pt x="8" y="0"/>
                  </a:moveTo>
                  <a:cubicBezTo>
                    <a:pt x="5" y="1"/>
                    <a:pt x="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4" name="Oval 760"/>
            <p:cNvSpPr>
              <a:spLocks noChangeArrowheads="1"/>
            </p:cNvSpPr>
            <p:nvPr/>
          </p:nvSpPr>
          <p:spPr bwMode="auto">
            <a:xfrm>
              <a:off x="13244791" y="6128350"/>
              <a:ext cx="405617" cy="407082"/>
            </a:xfrm>
            <a:prstGeom prst="ellipse">
              <a:avLst/>
            </a:pr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5" name="Freeform 761"/>
            <p:cNvSpPr>
              <a:spLocks/>
            </p:cNvSpPr>
            <p:nvPr/>
          </p:nvSpPr>
          <p:spPr bwMode="auto">
            <a:xfrm>
              <a:off x="13446868" y="6128350"/>
              <a:ext cx="203541" cy="407082"/>
            </a:xfrm>
            <a:custGeom>
              <a:avLst/>
              <a:gdLst>
                <a:gd name="T0" fmla="*/ 0 w 51"/>
                <a:gd name="T1" fmla="*/ 0 h 102"/>
                <a:gd name="T2" fmla="*/ 0 w 51"/>
                <a:gd name="T3" fmla="*/ 102 h 102"/>
                <a:gd name="T4" fmla="*/ 51 w 51"/>
                <a:gd name="T5" fmla="*/ 51 h 102"/>
                <a:gd name="T6" fmla="*/ 0 w 51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2">
                  <a:moveTo>
                    <a:pt x="0" y="0"/>
                  </a:moveTo>
                  <a:cubicBezTo>
                    <a:pt x="0" y="102"/>
                    <a:pt x="0" y="102"/>
                    <a:pt x="0" y="102"/>
                  </a:cubicBezTo>
                  <a:cubicBezTo>
                    <a:pt x="28" y="102"/>
                    <a:pt x="51" y="79"/>
                    <a:pt x="51" y="51"/>
                  </a:cubicBezTo>
                  <a:cubicBezTo>
                    <a:pt x="51" y="23"/>
                    <a:pt x="28" y="0"/>
                    <a:pt x="0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6" name="Freeform 762"/>
            <p:cNvSpPr>
              <a:spLocks/>
            </p:cNvSpPr>
            <p:nvPr/>
          </p:nvSpPr>
          <p:spPr bwMode="auto">
            <a:xfrm>
              <a:off x="11677966" y="6588147"/>
              <a:ext cx="64430" cy="222577"/>
            </a:xfrm>
            <a:custGeom>
              <a:avLst/>
              <a:gdLst>
                <a:gd name="T0" fmla="*/ 16 w 16"/>
                <a:gd name="T1" fmla="*/ 7 h 56"/>
                <a:gd name="T2" fmla="*/ 8 w 16"/>
                <a:gd name="T3" fmla="*/ 0 h 56"/>
                <a:gd name="T4" fmla="*/ 0 w 16"/>
                <a:gd name="T5" fmla="*/ 7 h 56"/>
                <a:gd name="T6" fmla="*/ 0 w 16"/>
                <a:gd name="T7" fmla="*/ 48 h 56"/>
                <a:gd name="T8" fmla="*/ 8 w 16"/>
                <a:gd name="T9" fmla="*/ 56 h 56"/>
                <a:gd name="T10" fmla="*/ 16 w 16"/>
                <a:gd name="T11" fmla="*/ 48 h 56"/>
                <a:gd name="T12" fmla="*/ 16 w 16"/>
                <a:gd name="T13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6">
                  <a:moveTo>
                    <a:pt x="16" y="7"/>
                  </a:moveTo>
                  <a:cubicBezTo>
                    <a:pt x="16" y="3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12" y="56"/>
                    <a:pt x="16" y="52"/>
                    <a:pt x="16" y="48"/>
                  </a:cubicBezTo>
                  <a:cubicBezTo>
                    <a:pt x="16" y="7"/>
                    <a:pt x="16" y="7"/>
                    <a:pt x="16" y="7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7" name="Oval 763"/>
            <p:cNvSpPr>
              <a:spLocks noChangeArrowheads="1"/>
            </p:cNvSpPr>
            <p:nvPr/>
          </p:nvSpPr>
          <p:spPr bwMode="auto">
            <a:xfrm>
              <a:off x="11506640" y="6220602"/>
              <a:ext cx="407082" cy="411475"/>
            </a:xfrm>
            <a:prstGeom prst="ellipse">
              <a:avLst/>
            </a:pr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8" name="Freeform 764"/>
            <p:cNvSpPr>
              <a:spLocks/>
            </p:cNvSpPr>
            <p:nvPr/>
          </p:nvSpPr>
          <p:spPr bwMode="auto">
            <a:xfrm>
              <a:off x="11710181" y="6220602"/>
              <a:ext cx="199148" cy="363152"/>
            </a:xfrm>
            <a:custGeom>
              <a:avLst/>
              <a:gdLst>
                <a:gd name="T0" fmla="*/ 0 w 50"/>
                <a:gd name="T1" fmla="*/ 0 h 91"/>
                <a:gd name="T2" fmla="*/ 0 w 50"/>
                <a:gd name="T3" fmla="*/ 76 h 91"/>
                <a:gd name="T4" fmla="*/ 25 w 50"/>
                <a:gd name="T5" fmla="*/ 91 h 91"/>
                <a:gd name="T6" fmla="*/ 25 w 50"/>
                <a:gd name="T7" fmla="*/ 74 h 91"/>
                <a:gd name="T8" fmla="*/ 12 w 50"/>
                <a:gd name="T9" fmla="*/ 74 h 91"/>
                <a:gd name="T10" fmla="*/ 50 w 50"/>
                <a:gd name="T11" fmla="*/ 43 h 91"/>
                <a:gd name="T12" fmla="*/ 32 w 50"/>
                <a:gd name="T13" fmla="*/ 12 h 91"/>
                <a:gd name="T14" fmla="*/ 19 w 50"/>
                <a:gd name="T15" fmla="*/ 4 h 91"/>
                <a:gd name="T16" fmla="*/ 0 w 5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1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48" y="31"/>
                    <a:pt x="42" y="20"/>
                    <a:pt x="32" y="12"/>
                  </a:cubicBezTo>
                  <a:cubicBezTo>
                    <a:pt x="28" y="9"/>
                    <a:pt x="24" y="6"/>
                    <a:pt x="19" y="4"/>
                  </a:cubicBezTo>
                  <a:cubicBezTo>
                    <a:pt x="13" y="2"/>
                    <a:pt x="7" y="0"/>
                    <a:pt x="0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9" name="Freeform 765"/>
            <p:cNvSpPr>
              <a:spLocks/>
            </p:cNvSpPr>
            <p:nvPr/>
          </p:nvSpPr>
          <p:spPr bwMode="auto">
            <a:xfrm>
              <a:off x="12869925" y="6632077"/>
              <a:ext cx="39537" cy="139111"/>
            </a:xfrm>
            <a:custGeom>
              <a:avLst/>
              <a:gdLst>
                <a:gd name="T0" fmla="*/ 10 w 10"/>
                <a:gd name="T1" fmla="*/ 5 h 35"/>
                <a:gd name="T2" fmla="*/ 5 w 10"/>
                <a:gd name="T3" fmla="*/ 0 h 35"/>
                <a:gd name="T4" fmla="*/ 0 w 10"/>
                <a:gd name="T5" fmla="*/ 5 h 35"/>
                <a:gd name="T6" fmla="*/ 0 w 10"/>
                <a:gd name="T7" fmla="*/ 30 h 35"/>
                <a:gd name="T8" fmla="*/ 5 w 10"/>
                <a:gd name="T9" fmla="*/ 35 h 35"/>
                <a:gd name="T10" fmla="*/ 10 w 10"/>
                <a:gd name="T11" fmla="*/ 30 h 35"/>
                <a:gd name="T12" fmla="*/ 10 w 10"/>
                <a:gd name="T13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5">
                  <a:moveTo>
                    <a:pt x="10" y="5"/>
                  </a:move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5" y="35"/>
                  </a:cubicBezTo>
                  <a:cubicBezTo>
                    <a:pt x="8" y="35"/>
                    <a:pt x="10" y="33"/>
                    <a:pt x="10" y="30"/>
                  </a:cubicBezTo>
                  <a:cubicBezTo>
                    <a:pt x="10" y="5"/>
                    <a:pt x="10" y="5"/>
                    <a:pt x="10" y="5"/>
                  </a:cubicBezTo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0" name="Freeform 766"/>
            <p:cNvSpPr>
              <a:spLocks/>
            </p:cNvSpPr>
            <p:nvPr/>
          </p:nvSpPr>
          <p:spPr bwMode="auto">
            <a:xfrm>
              <a:off x="12905069" y="6651113"/>
              <a:ext cx="4393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1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1" name="Freeform 767"/>
            <p:cNvSpPr>
              <a:spLocks/>
            </p:cNvSpPr>
            <p:nvPr/>
          </p:nvSpPr>
          <p:spPr bwMode="auto">
            <a:xfrm>
              <a:off x="12745457" y="6312854"/>
              <a:ext cx="287007" cy="338259"/>
            </a:xfrm>
            <a:custGeom>
              <a:avLst/>
              <a:gdLst>
                <a:gd name="T0" fmla="*/ 196 w 196"/>
                <a:gd name="T1" fmla="*/ 231 h 231"/>
                <a:gd name="T2" fmla="*/ 139 w 196"/>
                <a:gd name="T3" fmla="*/ 174 h 231"/>
                <a:gd name="T4" fmla="*/ 183 w 196"/>
                <a:gd name="T5" fmla="*/ 174 h 231"/>
                <a:gd name="T6" fmla="*/ 134 w 196"/>
                <a:gd name="T7" fmla="*/ 128 h 231"/>
                <a:gd name="T8" fmla="*/ 172 w 196"/>
                <a:gd name="T9" fmla="*/ 128 h 231"/>
                <a:gd name="T10" fmla="*/ 126 w 196"/>
                <a:gd name="T11" fmla="*/ 81 h 231"/>
                <a:gd name="T12" fmla="*/ 156 w 196"/>
                <a:gd name="T13" fmla="*/ 81 h 231"/>
                <a:gd name="T14" fmla="*/ 120 w 196"/>
                <a:gd name="T15" fmla="*/ 49 h 231"/>
                <a:gd name="T16" fmla="*/ 145 w 196"/>
                <a:gd name="T17" fmla="*/ 49 h 231"/>
                <a:gd name="T18" fmla="*/ 98 w 196"/>
                <a:gd name="T19" fmla="*/ 0 h 231"/>
                <a:gd name="T20" fmla="*/ 49 w 196"/>
                <a:gd name="T21" fmla="*/ 49 h 231"/>
                <a:gd name="T22" fmla="*/ 74 w 196"/>
                <a:gd name="T23" fmla="*/ 49 h 231"/>
                <a:gd name="T24" fmla="*/ 39 w 196"/>
                <a:gd name="T25" fmla="*/ 81 h 231"/>
                <a:gd name="T26" fmla="*/ 68 w 196"/>
                <a:gd name="T27" fmla="*/ 81 h 231"/>
                <a:gd name="T28" fmla="*/ 25 w 196"/>
                <a:gd name="T29" fmla="*/ 128 h 231"/>
                <a:gd name="T30" fmla="*/ 60 w 196"/>
                <a:gd name="T31" fmla="*/ 128 h 231"/>
                <a:gd name="T32" fmla="*/ 14 w 196"/>
                <a:gd name="T33" fmla="*/ 174 h 231"/>
                <a:gd name="T34" fmla="*/ 55 w 196"/>
                <a:gd name="T35" fmla="*/ 174 h 231"/>
                <a:gd name="T36" fmla="*/ 0 w 196"/>
                <a:gd name="T37" fmla="*/ 231 h 231"/>
                <a:gd name="T38" fmla="*/ 196 w 196"/>
                <a:gd name="T3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6" h="231">
                  <a:moveTo>
                    <a:pt x="196" y="231"/>
                  </a:moveTo>
                  <a:lnTo>
                    <a:pt x="139" y="174"/>
                  </a:lnTo>
                  <a:lnTo>
                    <a:pt x="183" y="174"/>
                  </a:lnTo>
                  <a:lnTo>
                    <a:pt x="134" y="128"/>
                  </a:lnTo>
                  <a:lnTo>
                    <a:pt x="172" y="128"/>
                  </a:lnTo>
                  <a:lnTo>
                    <a:pt x="126" y="81"/>
                  </a:lnTo>
                  <a:lnTo>
                    <a:pt x="156" y="81"/>
                  </a:lnTo>
                  <a:lnTo>
                    <a:pt x="120" y="49"/>
                  </a:lnTo>
                  <a:lnTo>
                    <a:pt x="145" y="49"/>
                  </a:lnTo>
                  <a:lnTo>
                    <a:pt x="98" y="0"/>
                  </a:lnTo>
                  <a:lnTo>
                    <a:pt x="49" y="49"/>
                  </a:lnTo>
                  <a:lnTo>
                    <a:pt x="74" y="49"/>
                  </a:lnTo>
                  <a:lnTo>
                    <a:pt x="39" y="81"/>
                  </a:lnTo>
                  <a:lnTo>
                    <a:pt x="68" y="81"/>
                  </a:lnTo>
                  <a:lnTo>
                    <a:pt x="25" y="128"/>
                  </a:lnTo>
                  <a:lnTo>
                    <a:pt x="60" y="128"/>
                  </a:lnTo>
                  <a:lnTo>
                    <a:pt x="14" y="174"/>
                  </a:lnTo>
                  <a:lnTo>
                    <a:pt x="55" y="174"/>
                  </a:lnTo>
                  <a:lnTo>
                    <a:pt x="0" y="231"/>
                  </a:lnTo>
                  <a:lnTo>
                    <a:pt x="196" y="231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2" name="Freeform 768"/>
            <p:cNvSpPr>
              <a:spLocks/>
            </p:cNvSpPr>
            <p:nvPr/>
          </p:nvSpPr>
          <p:spPr bwMode="auto">
            <a:xfrm>
              <a:off x="12745457" y="6312854"/>
              <a:ext cx="287007" cy="338259"/>
            </a:xfrm>
            <a:custGeom>
              <a:avLst/>
              <a:gdLst>
                <a:gd name="T0" fmla="*/ 196 w 196"/>
                <a:gd name="T1" fmla="*/ 231 h 231"/>
                <a:gd name="T2" fmla="*/ 139 w 196"/>
                <a:gd name="T3" fmla="*/ 174 h 231"/>
                <a:gd name="T4" fmla="*/ 183 w 196"/>
                <a:gd name="T5" fmla="*/ 174 h 231"/>
                <a:gd name="T6" fmla="*/ 134 w 196"/>
                <a:gd name="T7" fmla="*/ 128 h 231"/>
                <a:gd name="T8" fmla="*/ 172 w 196"/>
                <a:gd name="T9" fmla="*/ 128 h 231"/>
                <a:gd name="T10" fmla="*/ 126 w 196"/>
                <a:gd name="T11" fmla="*/ 81 h 231"/>
                <a:gd name="T12" fmla="*/ 156 w 196"/>
                <a:gd name="T13" fmla="*/ 81 h 231"/>
                <a:gd name="T14" fmla="*/ 120 w 196"/>
                <a:gd name="T15" fmla="*/ 49 h 231"/>
                <a:gd name="T16" fmla="*/ 145 w 196"/>
                <a:gd name="T17" fmla="*/ 49 h 231"/>
                <a:gd name="T18" fmla="*/ 98 w 196"/>
                <a:gd name="T19" fmla="*/ 0 h 231"/>
                <a:gd name="T20" fmla="*/ 49 w 196"/>
                <a:gd name="T21" fmla="*/ 49 h 231"/>
                <a:gd name="T22" fmla="*/ 74 w 196"/>
                <a:gd name="T23" fmla="*/ 49 h 231"/>
                <a:gd name="T24" fmla="*/ 39 w 196"/>
                <a:gd name="T25" fmla="*/ 81 h 231"/>
                <a:gd name="T26" fmla="*/ 68 w 196"/>
                <a:gd name="T27" fmla="*/ 81 h 231"/>
                <a:gd name="T28" fmla="*/ 25 w 196"/>
                <a:gd name="T29" fmla="*/ 128 h 231"/>
                <a:gd name="T30" fmla="*/ 60 w 196"/>
                <a:gd name="T31" fmla="*/ 128 h 231"/>
                <a:gd name="T32" fmla="*/ 14 w 196"/>
                <a:gd name="T33" fmla="*/ 174 h 231"/>
                <a:gd name="T34" fmla="*/ 55 w 196"/>
                <a:gd name="T35" fmla="*/ 174 h 231"/>
                <a:gd name="T36" fmla="*/ 0 w 196"/>
                <a:gd name="T37" fmla="*/ 231 h 231"/>
                <a:gd name="T38" fmla="*/ 196 w 196"/>
                <a:gd name="T3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6" h="231">
                  <a:moveTo>
                    <a:pt x="196" y="231"/>
                  </a:moveTo>
                  <a:lnTo>
                    <a:pt x="139" y="174"/>
                  </a:lnTo>
                  <a:lnTo>
                    <a:pt x="183" y="174"/>
                  </a:lnTo>
                  <a:lnTo>
                    <a:pt x="134" y="128"/>
                  </a:lnTo>
                  <a:lnTo>
                    <a:pt x="172" y="128"/>
                  </a:lnTo>
                  <a:lnTo>
                    <a:pt x="126" y="81"/>
                  </a:lnTo>
                  <a:lnTo>
                    <a:pt x="156" y="81"/>
                  </a:lnTo>
                  <a:lnTo>
                    <a:pt x="120" y="49"/>
                  </a:lnTo>
                  <a:lnTo>
                    <a:pt x="145" y="49"/>
                  </a:lnTo>
                  <a:lnTo>
                    <a:pt x="98" y="0"/>
                  </a:lnTo>
                  <a:lnTo>
                    <a:pt x="49" y="49"/>
                  </a:lnTo>
                  <a:lnTo>
                    <a:pt x="74" y="49"/>
                  </a:lnTo>
                  <a:lnTo>
                    <a:pt x="39" y="81"/>
                  </a:lnTo>
                  <a:lnTo>
                    <a:pt x="68" y="81"/>
                  </a:lnTo>
                  <a:lnTo>
                    <a:pt x="25" y="128"/>
                  </a:lnTo>
                  <a:lnTo>
                    <a:pt x="60" y="128"/>
                  </a:lnTo>
                  <a:lnTo>
                    <a:pt x="14" y="174"/>
                  </a:lnTo>
                  <a:lnTo>
                    <a:pt x="55" y="174"/>
                  </a:lnTo>
                  <a:lnTo>
                    <a:pt x="0" y="231"/>
                  </a:lnTo>
                  <a:lnTo>
                    <a:pt x="196" y="2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3" name="Freeform 769"/>
            <p:cNvSpPr>
              <a:spLocks/>
            </p:cNvSpPr>
            <p:nvPr/>
          </p:nvSpPr>
          <p:spPr bwMode="auto">
            <a:xfrm>
              <a:off x="12888961" y="6312854"/>
              <a:ext cx="143504" cy="338259"/>
            </a:xfrm>
            <a:custGeom>
              <a:avLst/>
              <a:gdLst>
                <a:gd name="T0" fmla="*/ 0 w 98"/>
                <a:gd name="T1" fmla="*/ 0 h 231"/>
                <a:gd name="T2" fmla="*/ 0 w 98"/>
                <a:gd name="T3" fmla="*/ 223 h 231"/>
                <a:gd name="T4" fmla="*/ 11 w 98"/>
                <a:gd name="T5" fmla="*/ 231 h 231"/>
                <a:gd name="T6" fmla="*/ 98 w 98"/>
                <a:gd name="T7" fmla="*/ 231 h 231"/>
                <a:gd name="T8" fmla="*/ 41 w 98"/>
                <a:gd name="T9" fmla="*/ 174 h 231"/>
                <a:gd name="T10" fmla="*/ 85 w 98"/>
                <a:gd name="T11" fmla="*/ 174 h 231"/>
                <a:gd name="T12" fmla="*/ 36 w 98"/>
                <a:gd name="T13" fmla="*/ 128 h 231"/>
                <a:gd name="T14" fmla="*/ 74 w 98"/>
                <a:gd name="T15" fmla="*/ 128 h 231"/>
                <a:gd name="T16" fmla="*/ 28 w 98"/>
                <a:gd name="T17" fmla="*/ 81 h 231"/>
                <a:gd name="T18" fmla="*/ 58 w 98"/>
                <a:gd name="T19" fmla="*/ 81 h 231"/>
                <a:gd name="T20" fmla="*/ 22 w 98"/>
                <a:gd name="T21" fmla="*/ 49 h 231"/>
                <a:gd name="T22" fmla="*/ 47 w 98"/>
                <a:gd name="T23" fmla="*/ 49 h 231"/>
                <a:gd name="T24" fmla="*/ 0 w 98"/>
                <a:gd name="T2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231">
                  <a:moveTo>
                    <a:pt x="0" y="0"/>
                  </a:moveTo>
                  <a:lnTo>
                    <a:pt x="0" y="223"/>
                  </a:lnTo>
                  <a:lnTo>
                    <a:pt x="11" y="231"/>
                  </a:lnTo>
                  <a:lnTo>
                    <a:pt x="98" y="231"/>
                  </a:lnTo>
                  <a:lnTo>
                    <a:pt x="41" y="174"/>
                  </a:lnTo>
                  <a:lnTo>
                    <a:pt x="85" y="174"/>
                  </a:lnTo>
                  <a:lnTo>
                    <a:pt x="36" y="128"/>
                  </a:lnTo>
                  <a:lnTo>
                    <a:pt x="74" y="128"/>
                  </a:lnTo>
                  <a:lnTo>
                    <a:pt x="28" y="81"/>
                  </a:lnTo>
                  <a:lnTo>
                    <a:pt x="58" y="81"/>
                  </a:lnTo>
                  <a:lnTo>
                    <a:pt x="22" y="49"/>
                  </a:lnTo>
                  <a:lnTo>
                    <a:pt x="47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7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4" name="Freeform 770"/>
            <p:cNvSpPr>
              <a:spLocks/>
            </p:cNvSpPr>
            <p:nvPr/>
          </p:nvSpPr>
          <p:spPr bwMode="auto">
            <a:xfrm>
              <a:off x="12888961" y="6312854"/>
              <a:ext cx="143504" cy="338259"/>
            </a:xfrm>
            <a:custGeom>
              <a:avLst/>
              <a:gdLst>
                <a:gd name="T0" fmla="*/ 0 w 98"/>
                <a:gd name="T1" fmla="*/ 0 h 231"/>
                <a:gd name="T2" fmla="*/ 0 w 98"/>
                <a:gd name="T3" fmla="*/ 223 h 231"/>
                <a:gd name="T4" fmla="*/ 11 w 98"/>
                <a:gd name="T5" fmla="*/ 231 h 231"/>
                <a:gd name="T6" fmla="*/ 98 w 98"/>
                <a:gd name="T7" fmla="*/ 231 h 231"/>
                <a:gd name="T8" fmla="*/ 41 w 98"/>
                <a:gd name="T9" fmla="*/ 174 h 231"/>
                <a:gd name="T10" fmla="*/ 85 w 98"/>
                <a:gd name="T11" fmla="*/ 174 h 231"/>
                <a:gd name="T12" fmla="*/ 36 w 98"/>
                <a:gd name="T13" fmla="*/ 128 h 231"/>
                <a:gd name="T14" fmla="*/ 74 w 98"/>
                <a:gd name="T15" fmla="*/ 128 h 231"/>
                <a:gd name="T16" fmla="*/ 28 w 98"/>
                <a:gd name="T17" fmla="*/ 81 h 231"/>
                <a:gd name="T18" fmla="*/ 58 w 98"/>
                <a:gd name="T19" fmla="*/ 81 h 231"/>
                <a:gd name="T20" fmla="*/ 22 w 98"/>
                <a:gd name="T21" fmla="*/ 49 h 231"/>
                <a:gd name="T22" fmla="*/ 47 w 98"/>
                <a:gd name="T23" fmla="*/ 49 h 231"/>
                <a:gd name="T24" fmla="*/ 0 w 98"/>
                <a:gd name="T2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231">
                  <a:moveTo>
                    <a:pt x="0" y="0"/>
                  </a:moveTo>
                  <a:lnTo>
                    <a:pt x="0" y="223"/>
                  </a:lnTo>
                  <a:lnTo>
                    <a:pt x="11" y="231"/>
                  </a:lnTo>
                  <a:lnTo>
                    <a:pt x="98" y="231"/>
                  </a:lnTo>
                  <a:lnTo>
                    <a:pt x="41" y="174"/>
                  </a:lnTo>
                  <a:lnTo>
                    <a:pt x="85" y="174"/>
                  </a:lnTo>
                  <a:lnTo>
                    <a:pt x="36" y="128"/>
                  </a:lnTo>
                  <a:lnTo>
                    <a:pt x="74" y="128"/>
                  </a:lnTo>
                  <a:lnTo>
                    <a:pt x="28" y="81"/>
                  </a:lnTo>
                  <a:lnTo>
                    <a:pt x="58" y="81"/>
                  </a:lnTo>
                  <a:lnTo>
                    <a:pt x="22" y="49"/>
                  </a:lnTo>
                  <a:lnTo>
                    <a:pt x="47" y="4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5" name="Freeform 771"/>
            <p:cNvSpPr>
              <a:spLocks/>
            </p:cNvSpPr>
            <p:nvPr/>
          </p:nvSpPr>
          <p:spPr bwMode="auto">
            <a:xfrm>
              <a:off x="10945805" y="6775580"/>
              <a:ext cx="30751" cy="114217"/>
            </a:xfrm>
            <a:custGeom>
              <a:avLst/>
              <a:gdLst>
                <a:gd name="T0" fmla="*/ 0 w 8"/>
                <a:gd name="T1" fmla="*/ 4 h 29"/>
                <a:gd name="T2" fmla="*/ 4 w 8"/>
                <a:gd name="T3" fmla="*/ 0 h 29"/>
                <a:gd name="T4" fmla="*/ 8 w 8"/>
                <a:gd name="T5" fmla="*/ 4 h 29"/>
                <a:gd name="T6" fmla="*/ 8 w 8"/>
                <a:gd name="T7" fmla="*/ 25 h 29"/>
                <a:gd name="T8" fmla="*/ 4 w 8"/>
                <a:gd name="T9" fmla="*/ 29 h 29"/>
                <a:gd name="T10" fmla="*/ 0 w 8"/>
                <a:gd name="T11" fmla="*/ 25 h 29"/>
                <a:gd name="T12" fmla="*/ 0 w 8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9">
                  <a:moveTo>
                    <a:pt x="0" y="4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7" y="29"/>
                    <a:pt x="4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4"/>
                    <a:pt x="0" y="4"/>
                    <a:pt x="0" y="4"/>
                  </a:cubicBezTo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6" name="Freeform 772"/>
            <p:cNvSpPr>
              <a:spLocks/>
            </p:cNvSpPr>
            <p:nvPr/>
          </p:nvSpPr>
          <p:spPr bwMode="auto">
            <a:xfrm>
              <a:off x="10945805" y="6790224"/>
              <a:ext cx="14643" cy="99574"/>
            </a:xfrm>
            <a:custGeom>
              <a:avLst/>
              <a:gdLst>
                <a:gd name="T0" fmla="*/ 4 w 4"/>
                <a:gd name="T1" fmla="*/ 0 h 25"/>
                <a:gd name="T2" fmla="*/ 0 w 4"/>
                <a:gd name="T3" fmla="*/ 0 h 25"/>
                <a:gd name="T4" fmla="*/ 0 w 4"/>
                <a:gd name="T5" fmla="*/ 0 h 25"/>
                <a:gd name="T6" fmla="*/ 0 w 4"/>
                <a:gd name="T7" fmla="*/ 21 h 25"/>
                <a:gd name="T8" fmla="*/ 4 w 4"/>
                <a:gd name="T9" fmla="*/ 25 h 25"/>
                <a:gd name="T10" fmla="*/ 4 w 4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5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5"/>
                    <a:pt x="4" y="25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1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7" name="Freeform 773"/>
            <p:cNvSpPr>
              <a:spLocks/>
            </p:cNvSpPr>
            <p:nvPr/>
          </p:nvSpPr>
          <p:spPr bwMode="auto">
            <a:xfrm>
              <a:off x="10844766" y="6512002"/>
              <a:ext cx="235756" cy="278221"/>
            </a:xfrm>
            <a:custGeom>
              <a:avLst/>
              <a:gdLst>
                <a:gd name="T0" fmla="*/ 0 w 161"/>
                <a:gd name="T1" fmla="*/ 190 h 190"/>
                <a:gd name="T2" fmla="*/ 47 w 161"/>
                <a:gd name="T3" fmla="*/ 144 h 190"/>
                <a:gd name="T4" fmla="*/ 11 w 161"/>
                <a:gd name="T5" fmla="*/ 144 h 190"/>
                <a:gd name="T6" fmla="*/ 49 w 161"/>
                <a:gd name="T7" fmla="*/ 106 h 190"/>
                <a:gd name="T8" fmla="*/ 20 w 161"/>
                <a:gd name="T9" fmla="*/ 106 h 190"/>
                <a:gd name="T10" fmla="*/ 58 w 161"/>
                <a:gd name="T11" fmla="*/ 68 h 190"/>
                <a:gd name="T12" fmla="*/ 33 w 161"/>
                <a:gd name="T13" fmla="*/ 68 h 190"/>
                <a:gd name="T14" fmla="*/ 60 w 161"/>
                <a:gd name="T15" fmla="*/ 41 h 190"/>
                <a:gd name="T16" fmla="*/ 41 w 161"/>
                <a:gd name="T17" fmla="*/ 41 h 190"/>
                <a:gd name="T18" fmla="*/ 79 w 161"/>
                <a:gd name="T19" fmla="*/ 0 h 190"/>
                <a:gd name="T20" fmla="*/ 120 w 161"/>
                <a:gd name="T21" fmla="*/ 41 h 190"/>
                <a:gd name="T22" fmla="*/ 98 w 161"/>
                <a:gd name="T23" fmla="*/ 41 h 190"/>
                <a:gd name="T24" fmla="*/ 128 w 161"/>
                <a:gd name="T25" fmla="*/ 68 h 190"/>
                <a:gd name="T26" fmla="*/ 104 w 161"/>
                <a:gd name="T27" fmla="*/ 68 h 190"/>
                <a:gd name="T28" fmla="*/ 142 w 161"/>
                <a:gd name="T29" fmla="*/ 106 h 190"/>
                <a:gd name="T30" fmla="*/ 112 w 161"/>
                <a:gd name="T31" fmla="*/ 106 h 190"/>
                <a:gd name="T32" fmla="*/ 150 w 161"/>
                <a:gd name="T33" fmla="*/ 144 h 190"/>
                <a:gd name="T34" fmla="*/ 115 w 161"/>
                <a:gd name="T35" fmla="*/ 144 h 190"/>
                <a:gd name="T36" fmla="*/ 161 w 161"/>
                <a:gd name="T37" fmla="*/ 190 h 190"/>
                <a:gd name="T38" fmla="*/ 0 w 161"/>
                <a:gd name="T3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90">
                  <a:moveTo>
                    <a:pt x="0" y="190"/>
                  </a:moveTo>
                  <a:lnTo>
                    <a:pt x="47" y="144"/>
                  </a:lnTo>
                  <a:lnTo>
                    <a:pt x="11" y="144"/>
                  </a:lnTo>
                  <a:lnTo>
                    <a:pt x="49" y="106"/>
                  </a:lnTo>
                  <a:lnTo>
                    <a:pt x="20" y="106"/>
                  </a:lnTo>
                  <a:lnTo>
                    <a:pt x="58" y="68"/>
                  </a:lnTo>
                  <a:lnTo>
                    <a:pt x="33" y="68"/>
                  </a:lnTo>
                  <a:lnTo>
                    <a:pt x="60" y="41"/>
                  </a:lnTo>
                  <a:lnTo>
                    <a:pt x="41" y="41"/>
                  </a:lnTo>
                  <a:lnTo>
                    <a:pt x="79" y="0"/>
                  </a:lnTo>
                  <a:lnTo>
                    <a:pt x="120" y="41"/>
                  </a:lnTo>
                  <a:lnTo>
                    <a:pt x="98" y="41"/>
                  </a:lnTo>
                  <a:lnTo>
                    <a:pt x="128" y="68"/>
                  </a:lnTo>
                  <a:lnTo>
                    <a:pt x="104" y="68"/>
                  </a:lnTo>
                  <a:lnTo>
                    <a:pt x="142" y="106"/>
                  </a:lnTo>
                  <a:lnTo>
                    <a:pt x="112" y="106"/>
                  </a:lnTo>
                  <a:lnTo>
                    <a:pt x="150" y="144"/>
                  </a:lnTo>
                  <a:lnTo>
                    <a:pt x="115" y="144"/>
                  </a:lnTo>
                  <a:lnTo>
                    <a:pt x="161" y="19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8" name="Freeform 774"/>
            <p:cNvSpPr>
              <a:spLocks/>
            </p:cNvSpPr>
            <p:nvPr/>
          </p:nvSpPr>
          <p:spPr bwMode="auto">
            <a:xfrm>
              <a:off x="10844766" y="6512002"/>
              <a:ext cx="235756" cy="278221"/>
            </a:xfrm>
            <a:custGeom>
              <a:avLst/>
              <a:gdLst>
                <a:gd name="T0" fmla="*/ 0 w 161"/>
                <a:gd name="T1" fmla="*/ 190 h 190"/>
                <a:gd name="T2" fmla="*/ 47 w 161"/>
                <a:gd name="T3" fmla="*/ 144 h 190"/>
                <a:gd name="T4" fmla="*/ 11 w 161"/>
                <a:gd name="T5" fmla="*/ 144 h 190"/>
                <a:gd name="T6" fmla="*/ 49 w 161"/>
                <a:gd name="T7" fmla="*/ 106 h 190"/>
                <a:gd name="T8" fmla="*/ 20 w 161"/>
                <a:gd name="T9" fmla="*/ 106 h 190"/>
                <a:gd name="T10" fmla="*/ 58 w 161"/>
                <a:gd name="T11" fmla="*/ 68 h 190"/>
                <a:gd name="T12" fmla="*/ 33 w 161"/>
                <a:gd name="T13" fmla="*/ 68 h 190"/>
                <a:gd name="T14" fmla="*/ 60 w 161"/>
                <a:gd name="T15" fmla="*/ 41 h 190"/>
                <a:gd name="T16" fmla="*/ 41 w 161"/>
                <a:gd name="T17" fmla="*/ 41 h 190"/>
                <a:gd name="T18" fmla="*/ 79 w 161"/>
                <a:gd name="T19" fmla="*/ 0 h 190"/>
                <a:gd name="T20" fmla="*/ 120 w 161"/>
                <a:gd name="T21" fmla="*/ 41 h 190"/>
                <a:gd name="T22" fmla="*/ 98 w 161"/>
                <a:gd name="T23" fmla="*/ 41 h 190"/>
                <a:gd name="T24" fmla="*/ 128 w 161"/>
                <a:gd name="T25" fmla="*/ 68 h 190"/>
                <a:gd name="T26" fmla="*/ 104 w 161"/>
                <a:gd name="T27" fmla="*/ 68 h 190"/>
                <a:gd name="T28" fmla="*/ 142 w 161"/>
                <a:gd name="T29" fmla="*/ 106 h 190"/>
                <a:gd name="T30" fmla="*/ 112 w 161"/>
                <a:gd name="T31" fmla="*/ 106 h 190"/>
                <a:gd name="T32" fmla="*/ 150 w 161"/>
                <a:gd name="T33" fmla="*/ 144 h 190"/>
                <a:gd name="T34" fmla="*/ 115 w 161"/>
                <a:gd name="T35" fmla="*/ 144 h 190"/>
                <a:gd name="T36" fmla="*/ 161 w 161"/>
                <a:gd name="T37" fmla="*/ 190 h 190"/>
                <a:gd name="T38" fmla="*/ 0 w 161"/>
                <a:gd name="T3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90">
                  <a:moveTo>
                    <a:pt x="0" y="190"/>
                  </a:moveTo>
                  <a:lnTo>
                    <a:pt x="47" y="144"/>
                  </a:lnTo>
                  <a:lnTo>
                    <a:pt x="11" y="144"/>
                  </a:lnTo>
                  <a:lnTo>
                    <a:pt x="49" y="106"/>
                  </a:lnTo>
                  <a:lnTo>
                    <a:pt x="20" y="106"/>
                  </a:lnTo>
                  <a:lnTo>
                    <a:pt x="58" y="68"/>
                  </a:lnTo>
                  <a:lnTo>
                    <a:pt x="33" y="68"/>
                  </a:lnTo>
                  <a:lnTo>
                    <a:pt x="60" y="41"/>
                  </a:lnTo>
                  <a:lnTo>
                    <a:pt x="41" y="41"/>
                  </a:lnTo>
                  <a:lnTo>
                    <a:pt x="79" y="0"/>
                  </a:lnTo>
                  <a:lnTo>
                    <a:pt x="120" y="41"/>
                  </a:lnTo>
                  <a:lnTo>
                    <a:pt x="98" y="41"/>
                  </a:lnTo>
                  <a:lnTo>
                    <a:pt x="128" y="68"/>
                  </a:lnTo>
                  <a:lnTo>
                    <a:pt x="104" y="68"/>
                  </a:lnTo>
                  <a:lnTo>
                    <a:pt x="142" y="106"/>
                  </a:lnTo>
                  <a:lnTo>
                    <a:pt x="112" y="106"/>
                  </a:lnTo>
                  <a:lnTo>
                    <a:pt x="150" y="144"/>
                  </a:lnTo>
                  <a:lnTo>
                    <a:pt x="115" y="144"/>
                  </a:lnTo>
                  <a:lnTo>
                    <a:pt x="161" y="190"/>
                  </a:lnTo>
                  <a:lnTo>
                    <a:pt x="0" y="1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9" name="Freeform 775"/>
            <p:cNvSpPr>
              <a:spLocks/>
            </p:cNvSpPr>
            <p:nvPr/>
          </p:nvSpPr>
          <p:spPr bwMode="auto">
            <a:xfrm>
              <a:off x="10844766" y="6512002"/>
              <a:ext cx="115681" cy="278221"/>
            </a:xfrm>
            <a:custGeom>
              <a:avLst/>
              <a:gdLst>
                <a:gd name="T0" fmla="*/ 79 w 79"/>
                <a:gd name="T1" fmla="*/ 0 h 190"/>
                <a:gd name="T2" fmla="*/ 41 w 79"/>
                <a:gd name="T3" fmla="*/ 41 h 190"/>
                <a:gd name="T4" fmla="*/ 60 w 79"/>
                <a:gd name="T5" fmla="*/ 41 h 190"/>
                <a:gd name="T6" fmla="*/ 33 w 79"/>
                <a:gd name="T7" fmla="*/ 68 h 190"/>
                <a:gd name="T8" fmla="*/ 58 w 79"/>
                <a:gd name="T9" fmla="*/ 68 h 190"/>
                <a:gd name="T10" fmla="*/ 20 w 79"/>
                <a:gd name="T11" fmla="*/ 106 h 190"/>
                <a:gd name="T12" fmla="*/ 49 w 79"/>
                <a:gd name="T13" fmla="*/ 106 h 190"/>
                <a:gd name="T14" fmla="*/ 11 w 79"/>
                <a:gd name="T15" fmla="*/ 144 h 190"/>
                <a:gd name="T16" fmla="*/ 47 w 79"/>
                <a:gd name="T17" fmla="*/ 144 h 190"/>
                <a:gd name="T18" fmla="*/ 0 w 79"/>
                <a:gd name="T19" fmla="*/ 190 h 190"/>
                <a:gd name="T20" fmla="*/ 79 w 79"/>
                <a:gd name="T21" fmla="*/ 190 h 190"/>
                <a:gd name="T22" fmla="*/ 79 w 79"/>
                <a:gd name="T23" fmla="*/ 166 h 190"/>
                <a:gd name="T24" fmla="*/ 71 w 79"/>
                <a:gd name="T25" fmla="*/ 166 h 190"/>
                <a:gd name="T26" fmla="*/ 79 w 79"/>
                <a:gd name="T27" fmla="*/ 160 h 190"/>
                <a:gd name="T28" fmla="*/ 79 w 79"/>
                <a:gd name="T2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90">
                  <a:moveTo>
                    <a:pt x="79" y="0"/>
                  </a:moveTo>
                  <a:lnTo>
                    <a:pt x="41" y="41"/>
                  </a:lnTo>
                  <a:lnTo>
                    <a:pt x="60" y="41"/>
                  </a:lnTo>
                  <a:lnTo>
                    <a:pt x="33" y="68"/>
                  </a:lnTo>
                  <a:lnTo>
                    <a:pt x="58" y="68"/>
                  </a:lnTo>
                  <a:lnTo>
                    <a:pt x="20" y="106"/>
                  </a:lnTo>
                  <a:lnTo>
                    <a:pt x="49" y="106"/>
                  </a:lnTo>
                  <a:lnTo>
                    <a:pt x="11" y="144"/>
                  </a:lnTo>
                  <a:lnTo>
                    <a:pt x="47" y="144"/>
                  </a:lnTo>
                  <a:lnTo>
                    <a:pt x="0" y="190"/>
                  </a:lnTo>
                  <a:lnTo>
                    <a:pt x="79" y="190"/>
                  </a:lnTo>
                  <a:lnTo>
                    <a:pt x="79" y="166"/>
                  </a:lnTo>
                  <a:lnTo>
                    <a:pt x="71" y="166"/>
                  </a:lnTo>
                  <a:lnTo>
                    <a:pt x="79" y="16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1A7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0" name="Freeform 776"/>
            <p:cNvSpPr>
              <a:spLocks/>
            </p:cNvSpPr>
            <p:nvPr/>
          </p:nvSpPr>
          <p:spPr bwMode="auto">
            <a:xfrm>
              <a:off x="10844766" y="6512002"/>
              <a:ext cx="115681" cy="278221"/>
            </a:xfrm>
            <a:custGeom>
              <a:avLst/>
              <a:gdLst>
                <a:gd name="T0" fmla="*/ 79 w 79"/>
                <a:gd name="T1" fmla="*/ 0 h 190"/>
                <a:gd name="T2" fmla="*/ 41 w 79"/>
                <a:gd name="T3" fmla="*/ 41 h 190"/>
                <a:gd name="T4" fmla="*/ 60 w 79"/>
                <a:gd name="T5" fmla="*/ 41 h 190"/>
                <a:gd name="T6" fmla="*/ 33 w 79"/>
                <a:gd name="T7" fmla="*/ 68 h 190"/>
                <a:gd name="T8" fmla="*/ 58 w 79"/>
                <a:gd name="T9" fmla="*/ 68 h 190"/>
                <a:gd name="T10" fmla="*/ 20 w 79"/>
                <a:gd name="T11" fmla="*/ 106 h 190"/>
                <a:gd name="T12" fmla="*/ 49 w 79"/>
                <a:gd name="T13" fmla="*/ 106 h 190"/>
                <a:gd name="T14" fmla="*/ 11 w 79"/>
                <a:gd name="T15" fmla="*/ 144 h 190"/>
                <a:gd name="T16" fmla="*/ 47 w 79"/>
                <a:gd name="T17" fmla="*/ 144 h 190"/>
                <a:gd name="T18" fmla="*/ 0 w 79"/>
                <a:gd name="T19" fmla="*/ 190 h 190"/>
                <a:gd name="T20" fmla="*/ 79 w 79"/>
                <a:gd name="T21" fmla="*/ 190 h 190"/>
                <a:gd name="T22" fmla="*/ 79 w 79"/>
                <a:gd name="T23" fmla="*/ 166 h 190"/>
                <a:gd name="T24" fmla="*/ 71 w 79"/>
                <a:gd name="T25" fmla="*/ 166 h 190"/>
                <a:gd name="T26" fmla="*/ 79 w 79"/>
                <a:gd name="T27" fmla="*/ 160 h 190"/>
                <a:gd name="T28" fmla="*/ 79 w 79"/>
                <a:gd name="T2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90">
                  <a:moveTo>
                    <a:pt x="79" y="0"/>
                  </a:moveTo>
                  <a:lnTo>
                    <a:pt x="41" y="41"/>
                  </a:lnTo>
                  <a:lnTo>
                    <a:pt x="60" y="41"/>
                  </a:lnTo>
                  <a:lnTo>
                    <a:pt x="33" y="68"/>
                  </a:lnTo>
                  <a:lnTo>
                    <a:pt x="58" y="68"/>
                  </a:lnTo>
                  <a:lnTo>
                    <a:pt x="20" y="106"/>
                  </a:lnTo>
                  <a:lnTo>
                    <a:pt x="49" y="106"/>
                  </a:lnTo>
                  <a:lnTo>
                    <a:pt x="11" y="144"/>
                  </a:lnTo>
                  <a:lnTo>
                    <a:pt x="47" y="144"/>
                  </a:lnTo>
                  <a:lnTo>
                    <a:pt x="0" y="190"/>
                  </a:lnTo>
                  <a:lnTo>
                    <a:pt x="79" y="190"/>
                  </a:lnTo>
                  <a:lnTo>
                    <a:pt x="79" y="166"/>
                  </a:lnTo>
                  <a:lnTo>
                    <a:pt x="71" y="166"/>
                  </a:lnTo>
                  <a:lnTo>
                    <a:pt x="79" y="160"/>
                  </a:lnTo>
                  <a:lnTo>
                    <a:pt x="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1" name="Rectangle 777"/>
            <p:cNvSpPr>
              <a:spLocks noChangeArrowheads="1"/>
            </p:cNvSpPr>
            <p:nvPr/>
          </p:nvSpPr>
          <p:spPr bwMode="auto">
            <a:xfrm>
              <a:off x="12358876" y="6428536"/>
              <a:ext cx="43930" cy="79073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2" name="Rectangle 778"/>
            <p:cNvSpPr>
              <a:spLocks noChangeArrowheads="1"/>
            </p:cNvSpPr>
            <p:nvPr/>
          </p:nvSpPr>
          <p:spPr bwMode="auto">
            <a:xfrm>
              <a:off x="12300303" y="6595469"/>
              <a:ext cx="317758" cy="2196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3" name="Rectangle 779"/>
            <p:cNvSpPr>
              <a:spLocks noChangeArrowheads="1"/>
            </p:cNvSpPr>
            <p:nvPr/>
          </p:nvSpPr>
          <p:spPr bwMode="auto">
            <a:xfrm>
              <a:off x="12300303" y="6595469"/>
              <a:ext cx="317758" cy="219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4" name="Freeform 780"/>
            <p:cNvSpPr>
              <a:spLocks/>
            </p:cNvSpPr>
            <p:nvPr/>
          </p:nvSpPr>
          <p:spPr bwMode="auto">
            <a:xfrm>
              <a:off x="12244659" y="6428536"/>
              <a:ext cx="426118" cy="166933"/>
            </a:xfrm>
            <a:custGeom>
              <a:avLst/>
              <a:gdLst>
                <a:gd name="T0" fmla="*/ 146 w 291"/>
                <a:gd name="T1" fmla="*/ 0 h 114"/>
                <a:gd name="T2" fmla="*/ 0 w 291"/>
                <a:gd name="T3" fmla="*/ 114 h 114"/>
                <a:gd name="T4" fmla="*/ 291 w 291"/>
                <a:gd name="T5" fmla="*/ 114 h 114"/>
                <a:gd name="T6" fmla="*/ 146 w 291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4">
                  <a:moveTo>
                    <a:pt x="146" y="0"/>
                  </a:moveTo>
                  <a:lnTo>
                    <a:pt x="0" y="114"/>
                  </a:lnTo>
                  <a:lnTo>
                    <a:pt x="291" y="114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5" name="Freeform 781"/>
            <p:cNvSpPr>
              <a:spLocks/>
            </p:cNvSpPr>
            <p:nvPr/>
          </p:nvSpPr>
          <p:spPr bwMode="auto">
            <a:xfrm>
              <a:off x="12244659" y="6428536"/>
              <a:ext cx="426118" cy="166933"/>
            </a:xfrm>
            <a:custGeom>
              <a:avLst/>
              <a:gdLst>
                <a:gd name="T0" fmla="*/ 146 w 291"/>
                <a:gd name="T1" fmla="*/ 0 h 114"/>
                <a:gd name="T2" fmla="*/ 0 w 291"/>
                <a:gd name="T3" fmla="*/ 114 h 114"/>
                <a:gd name="T4" fmla="*/ 291 w 291"/>
                <a:gd name="T5" fmla="*/ 114 h 114"/>
                <a:gd name="T6" fmla="*/ 146 w 291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4">
                  <a:moveTo>
                    <a:pt x="146" y="0"/>
                  </a:moveTo>
                  <a:lnTo>
                    <a:pt x="0" y="114"/>
                  </a:lnTo>
                  <a:lnTo>
                    <a:pt x="291" y="114"/>
                  </a:lnTo>
                  <a:lnTo>
                    <a:pt x="1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6" name="Rectangle 782"/>
            <p:cNvSpPr>
              <a:spLocks noChangeArrowheads="1"/>
            </p:cNvSpPr>
            <p:nvPr/>
          </p:nvSpPr>
          <p:spPr bwMode="auto">
            <a:xfrm>
              <a:off x="12335447" y="6632077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7" name="Rectangle 783"/>
            <p:cNvSpPr>
              <a:spLocks noChangeArrowheads="1"/>
            </p:cNvSpPr>
            <p:nvPr/>
          </p:nvSpPr>
          <p:spPr bwMode="auto">
            <a:xfrm>
              <a:off x="12335447" y="6632077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2" name="Rectangle 784"/>
            <p:cNvSpPr>
              <a:spLocks noChangeArrowheads="1"/>
            </p:cNvSpPr>
            <p:nvPr/>
          </p:nvSpPr>
          <p:spPr bwMode="auto">
            <a:xfrm>
              <a:off x="12490665" y="6632077"/>
              <a:ext cx="92252" cy="183040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3" name="Rectangle 785"/>
            <p:cNvSpPr>
              <a:spLocks noChangeArrowheads="1"/>
            </p:cNvSpPr>
            <p:nvPr/>
          </p:nvSpPr>
          <p:spPr bwMode="auto">
            <a:xfrm>
              <a:off x="12490665" y="6632077"/>
              <a:ext cx="92252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4" name="Freeform 786"/>
            <p:cNvSpPr>
              <a:spLocks/>
            </p:cNvSpPr>
            <p:nvPr/>
          </p:nvSpPr>
          <p:spPr bwMode="auto">
            <a:xfrm>
              <a:off x="12458450" y="6595469"/>
              <a:ext cx="159611" cy="219648"/>
            </a:xfrm>
            <a:custGeom>
              <a:avLst/>
              <a:gdLst>
                <a:gd name="T0" fmla="*/ 109 w 109"/>
                <a:gd name="T1" fmla="*/ 0 h 150"/>
                <a:gd name="T2" fmla="*/ 0 w 109"/>
                <a:gd name="T3" fmla="*/ 0 h 150"/>
                <a:gd name="T4" fmla="*/ 0 w 109"/>
                <a:gd name="T5" fmla="*/ 150 h 150"/>
                <a:gd name="T6" fmla="*/ 22 w 109"/>
                <a:gd name="T7" fmla="*/ 150 h 150"/>
                <a:gd name="T8" fmla="*/ 22 w 109"/>
                <a:gd name="T9" fmla="*/ 101 h 150"/>
                <a:gd name="T10" fmla="*/ 22 w 109"/>
                <a:gd name="T11" fmla="*/ 101 h 150"/>
                <a:gd name="T12" fmla="*/ 22 w 109"/>
                <a:gd name="T13" fmla="*/ 101 h 150"/>
                <a:gd name="T14" fmla="*/ 22 w 109"/>
                <a:gd name="T15" fmla="*/ 25 h 150"/>
                <a:gd name="T16" fmla="*/ 85 w 109"/>
                <a:gd name="T17" fmla="*/ 25 h 150"/>
                <a:gd name="T18" fmla="*/ 85 w 109"/>
                <a:gd name="T19" fmla="*/ 63 h 150"/>
                <a:gd name="T20" fmla="*/ 109 w 109"/>
                <a:gd name="T21" fmla="*/ 46 h 150"/>
                <a:gd name="T22" fmla="*/ 109 w 109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50">
                  <a:moveTo>
                    <a:pt x="109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2" y="15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25"/>
                  </a:lnTo>
                  <a:lnTo>
                    <a:pt x="85" y="25"/>
                  </a:lnTo>
                  <a:lnTo>
                    <a:pt x="85" y="63"/>
                  </a:lnTo>
                  <a:lnTo>
                    <a:pt x="109" y="4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5" name="Freeform 787"/>
            <p:cNvSpPr>
              <a:spLocks/>
            </p:cNvSpPr>
            <p:nvPr/>
          </p:nvSpPr>
          <p:spPr bwMode="auto">
            <a:xfrm>
              <a:off x="12458450" y="6595469"/>
              <a:ext cx="159611" cy="219648"/>
            </a:xfrm>
            <a:custGeom>
              <a:avLst/>
              <a:gdLst>
                <a:gd name="T0" fmla="*/ 109 w 109"/>
                <a:gd name="T1" fmla="*/ 0 h 150"/>
                <a:gd name="T2" fmla="*/ 0 w 109"/>
                <a:gd name="T3" fmla="*/ 0 h 150"/>
                <a:gd name="T4" fmla="*/ 0 w 109"/>
                <a:gd name="T5" fmla="*/ 150 h 150"/>
                <a:gd name="T6" fmla="*/ 22 w 109"/>
                <a:gd name="T7" fmla="*/ 150 h 150"/>
                <a:gd name="T8" fmla="*/ 22 w 109"/>
                <a:gd name="T9" fmla="*/ 101 h 150"/>
                <a:gd name="T10" fmla="*/ 22 w 109"/>
                <a:gd name="T11" fmla="*/ 101 h 150"/>
                <a:gd name="T12" fmla="*/ 22 w 109"/>
                <a:gd name="T13" fmla="*/ 101 h 150"/>
                <a:gd name="T14" fmla="*/ 22 w 109"/>
                <a:gd name="T15" fmla="*/ 25 h 150"/>
                <a:gd name="T16" fmla="*/ 85 w 109"/>
                <a:gd name="T17" fmla="*/ 25 h 150"/>
                <a:gd name="T18" fmla="*/ 85 w 109"/>
                <a:gd name="T19" fmla="*/ 63 h 150"/>
                <a:gd name="T20" fmla="*/ 109 w 109"/>
                <a:gd name="T21" fmla="*/ 46 h 150"/>
                <a:gd name="T22" fmla="*/ 109 w 109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50">
                  <a:moveTo>
                    <a:pt x="109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2" y="15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25"/>
                  </a:lnTo>
                  <a:lnTo>
                    <a:pt x="85" y="25"/>
                  </a:lnTo>
                  <a:lnTo>
                    <a:pt x="85" y="63"/>
                  </a:lnTo>
                  <a:lnTo>
                    <a:pt x="109" y="46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6" name="Freeform 788"/>
            <p:cNvSpPr>
              <a:spLocks/>
            </p:cNvSpPr>
            <p:nvPr/>
          </p:nvSpPr>
          <p:spPr bwMode="auto">
            <a:xfrm>
              <a:off x="12458450" y="6428536"/>
              <a:ext cx="212327" cy="166933"/>
            </a:xfrm>
            <a:custGeom>
              <a:avLst/>
              <a:gdLst>
                <a:gd name="T0" fmla="*/ 0 w 145"/>
                <a:gd name="T1" fmla="*/ 0 h 114"/>
                <a:gd name="T2" fmla="*/ 0 w 145"/>
                <a:gd name="T3" fmla="*/ 114 h 114"/>
                <a:gd name="T4" fmla="*/ 109 w 145"/>
                <a:gd name="T5" fmla="*/ 114 h 114"/>
                <a:gd name="T6" fmla="*/ 145 w 145"/>
                <a:gd name="T7" fmla="*/ 114 h 114"/>
                <a:gd name="T8" fmla="*/ 0 w 145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14">
                  <a:moveTo>
                    <a:pt x="0" y="0"/>
                  </a:moveTo>
                  <a:lnTo>
                    <a:pt x="0" y="114"/>
                  </a:lnTo>
                  <a:lnTo>
                    <a:pt x="109" y="114"/>
                  </a:lnTo>
                  <a:lnTo>
                    <a:pt x="145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7" name="Freeform 789"/>
            <p:cNvSpPr>
              <a:spLocks/>
            </p:cNvSpPr>
            <p:nvPr/>
          </p:nvSpPr>
          <p:spPr bwMode="auto">
            <a:xfrm>
              <a:off x="12458450" y="6428536"/>
              <a:ext cx="212327" cy="166933"/>
            </a:xfrm>
            <a:custGeom>
              <a:avLst/>
              <a:gdLst>
                <a:gd name="T0" fmla="*/ 0 w 145"/>
                <a:gd name="T1" fmla="*/ 0 h 114"/>
                <a:gd name="T2" fmla="*/ 0 w 145"/>
                <a:gd name="T3" fmla="*/ 114 h 114"/>
                <a:gd name="T4" fmla="*/ 109 w 145"/>
                <a:gd name="T5" fmla="*/ 114 h 114"/>
                <a:gd name="T6" fmla="*/ 145 w 145"/>
                <a:gd name="T7" fmla="*/ 114 h 114"/>
                <a:gd name="T8" fmla="*/ 0 w 145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14">
                  <a:moveTo>
                    <a:pt x="0" y="0"/>
                  </a:moveTo>
                  <a:lnTo>
                    <a:pt x="0" y="114"/>
                  </a:lnTo>
                  <a:lnTo>
                    <a:pt x="109" y="114"/>
                  </a:lnTo>
                  <a:lnTo>
                    <a:pt x="145" y="1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8" name="Freeform 790"/>
            <p:cNvSpPr>
              <a:spLocks noEditPoints="1"/>
            </p:cNvSpPr>
            <p:nvPr/>
          </p:nvSpPr>
          <p:spPr bwMode="auto">
            <a:xfrm>
              <a:off x="12490665" y="6632077"/>
              <a:ext cx="92252" cy="183040"/>
            </a:xfrm>
            <a:custGeom>
              <a:avLst/>
              <a:gdLst>
                <a:gd name="T0" fmla="*/ 63 w 63"/>
                <a:gd name="T1" fmla="*/ 76 h 125"/>
                <a:gd name="T2" fmla="*/ 0 w 63"/>
                <a:gd name="T3" fmla="*/ 76 h 125"/>
                <a:gd name="T4" fmla="*/ 0 w 63"/>
                <a:gd name="T5" fmla="*/ 125 h 125"/>
                <a:gd name="T6" fmla="*/ 49 w 63"/>
                <a:gd name="T7" fmla="*/ 125 h 125"/>
                <a:gd name="T8" fmla="*/ 49 w 63"/>
                <a:gd name="T9" fmla="*/ 76 h 125"/>
                <a:gd name="T10" fmla="*/ 63 w 63"/>
                <a:gd name="T11" fmla="*/ 76 h 125"/>
                <a:gd name="T12" fmla="*/ 63 w 63"/>
                <a:gd name="T13" fmla="*/ 0 h 125"/>
                <a:gd name="T14" fmla="*/ 0 w 63"/>
                <a:gd name="T15" fmla="*/ 0 h 125"/>
                <a:gd name="T16" fmla="*/ 0 w 63"/>
                <a:gd name="T17" fmla="*/ 76 h 125"/>
                <a:gd name="T18" fmla="*/ 63 w 63"/>
                <a:gd name="T19" fmla="*/ 38 h 125"/>
                <a:gd name="T20" fmla="*/ 63 w 6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25">
                  <a:moveTo>
                    <a:pt x="63" y="76"/>
                  </a:moveTo>
                  <a:lnTo>
                    <a:pt x="0" y="76"/>
                  </a:lnTo>
                  <a:lnTo>
                    <a:pt x="0" y="125"/>
                  </a:lnTo>
                  <a:lnTo>
                    <a:pt x="49" y="125"/>
                  </a:lnTo>
                  <a:lnTo>
                    <a:pt x="49" y="76"/>
                  </a:lnTo>
                  <a:lnTo>
                    <a:pt x="63" y="76"/>
                  </a:lnTo>
                  <a:close/>
                  <a:moveTo>
                    <a:pt x="63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9" name="Freeform 791"/>
            <p:cNvSpPr>
              <a:spLocks noEditPoints="1"/>
            </p:cNvSpPr>
            <p:nvPr/>
          </p:nvSpPr>
          <p:spPr bwMode="auto">
            <a:xfrm>
              <a:off x="12490665" y="6632077"/>
              <a:ext cx="92252" cy="183040"/>
            </a:xfrm>
            <a:custGeom>
              <a:avLst/>
              <a:gdLst>
                <a:gd name="T0" fmla="*/ 63 w 63"/>
                <a:gd name="T1" fmla="*/ 76 h 125"/>
                <a:gd name="T2" fmla="*/ 0 w 63"/>
                <a:gd name="T3" fmla="*/ 76 h 125"/>
                <a:gd name="T4" fmla="*/ 0 w 63"/>
                <a:gd name="T5" fmla="*/ 125 h 125"/>
                <a:gd name="T6" fmla="*/ 49 w 63"/>
                <a:gd name="T7" fmla="*/ 125 h 125"/>
                <a:gd name="T8" fmla="*/ 49 w 63"/>
                <a:gd name="T9" fmla="*/ 76 h 125"/>
                <a:gd name="T10" fmla="*/ 63 w 63"/>
                <a:gd name="T11" fmla="*/ 76 h 125"/>
                <a:gd name="T12" fmla="*/ 63 w 63"/>
                <a:gd name="T13" fmla="*/ 0 h 125"/>
                <a:gd name="T14" fmla="*/ 0 w 63"/>
                <a:gd name="T15" fmla="*/ 0 h 125"/>
                <a:gd name="T16" fmla="*/ 0 w 63"/>
                <a:gd name="T17" fmla="*/ 76 h 125"/>
                <a:gd name="T18" fmla="*/ 63 w 63"/>
                <a:gd name="T19" fmla="*/ 38 h 125"/>
                <a:gd name="T20" fmla="*/ 63 w 6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25">
                  <a:moveTo>
                    <a:pt x="63" y="76"/>
                  </a:moveTo>
                  <a:lnTo>
                    <a:pt x="0" y="76"/>
                  </a:lnTo>
                  <a:lnTo>
                    <a:pt x="0" y="125"/>
                  </a:lnTo>
                  <a:lnTo>
                    <a:pt x="49" y="125"/>
                  </a:lnTo>
                  <a:lnTo>
                    <a:pt x="49" y="76"/>
                  </a:lnTo>
                  <a:lnTo>
                    <a:pt x="63" y="76"/>
                  </a:lnTo>
                  <a:moveTo>
                    <a:pt x="63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63" y="38"/>
                  </a:lnTo>
                  <a:lnTo>
                    <a:pt x="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0" name="Rectangle 792"/>
            <p:cNvSpPr>
              <a:spLocks noChangeArrowheads="1"/>
            </p:cNvSpPr>
            <p:nvPr/>
          </p:nvSpPr>
          <p:spPr bwMode="auto">
            <a:xfrm>
              <a:off x="12670777" y="6572040"/>
              <a:ext cx="39537" cy="79073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1" name="Rectangle 793"/>
            <p:cNvSpPr>
              <a:spLocks noChangeArrowheads="1"/>
            </p:cNvSpPr>
            <p:nvPr/>
          </p:nvSpPr>
          <p:spPr bwMode="auto">
            <a:xfrm>
              <a:off x="12562417" y="6743365"/>
              <a:ext cx="423189" cy="215255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2" name="Rectangle 794"/>
            <p:cNvSpPr>
              <a:spLocks noChangeArrowheads="1"/>
            </p:cNvSpPr>
            <p:nvPr/>
          </p:nvSpPr>
          <p:spPr bwMode="auto">
            <a:xfrm>
              <a:off x="12562417" y="6743365"/>
              <a:ext cx="423189" cy="21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3" name="Freeform 795"/>
            <p:cNvSpPr>
              <a:spLocks/>
            </p:cNvSpPr>
            <p:nvPr/>
          </p:nvSpPr>
          <p:spPr bwMode="auto">
            <a:xfrm>
              <a:off x="12490665" y="6572040"/>
              <a:ext cx="566693" cy="171326"/>
            </a:xfrm>
            <a:custGeom>
              <a:avLst/>
              <a:gdLst>
                <a:gd name="T0" fmla="*/ 193 w 387"/>
                <a:gd name="T1" fmla="*/ 0 h 117"/>
                <a:gd name="T2" fmla="*/ 0 w 387"/>
                <a:gd name="T3" fmla="*/ 117 h 117"/>
                <a:gd name="T4" fmla="*/ 387 w 387"/>
                <a:gd name="T5" fmla="*/ 117 h 117"/>
                <a:gd name="T6" fmla="*/ 193 w 387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117">
                  <a:moveTo>
                    <a:pt x="193" y="0"/>
                  </a:moveTo>
                  <a:lnTo>
                    <a:pt x="0" y="117"/>
                  </a:lnTo>
                  <a:lnTo>
                    <a:pt x="387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4" name="Freeform 796"/>
            <p:cNvSpPr>
              <a:spLocks/>
            </p:cNvSpPr>
            <p:nvPr/>
          </p:nvSpPr>
          <p:spPr bwMode="auto">
            <a:xfrm>
              <a:off x="12490665" y="6572040"/>
              <a:ext cx="566693" cy="171326"/>
            </a:xfrm>
            <a:custGeom>
              <a:avLst/>
              <a:gdLst>
                <a:gd name="T0" fmla="*/ 193 w 387"/>
                <a:gd name="T1" fmla="*/ 0 h 117"/>
                <a:gd name="T2" fmla="*/ 0 w 387"/>
                <a:gd name="T3" fmla="*/ 117 h 117"/>
                <a:gd name="T4" fmla="*/ 387 w 387"/>
                <a:gd name="T5" fmla="*/ 117 h 117"/>
                <a:gd name="T6" fmla="*/ 193 w 387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117">
                  <a:moveTo>
                    <a:pt x="193" y="0"/>
                  </a:moveTo>
                  <a:lnTo>
                    <a:pt x="0" y="117"/>
                  </a:lnTo>
                  <a:lnTo>
                    <a:pt x="387" y="117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5" name="Rectangle 797"/>
            <p:cNvSpPr>
              <a:spLocks noChangeArrowheads="1"/>
            </p:cNvSpPr>
            <p:nvPr/>
          </p:nvSpPr>
          <p:spPr bwMode="auto">
            <a:xfrm>
              <a:off x="12590239" y="6778509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6" name="Rectangle 798"/>
            <p:cNvSpPr>
              <a:spLocks noChangeArrowheads="1"/>
            </p:cNvSpPr>
            <p:nvPr/>
          </p:nvSpPr>
          <p:spPr bwMode="auto">
            <a:xfrm>
              <a:off x="12845031" y="6778509"/>
              <a:ext cx="112753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7" name="Rectangle 799"/>
            <p:cNvSpPr>
              <a:spLocks noChangeArrowheads="1"/>
            </p:cNvSpPr>
            <p:nvPr/>
          </p:nvSpPr>
          <p:spPr bwMode="auto">
            <a:xfrm>
              <a:off x="12845031" y="6778509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8" name="Rectangle 800"/>
            <p:cNvSpPr>
              <a:spLocks noChangeArrowheads="1"/>
            </p:cNvSpPr>
            <p:nvPr/>
          </p:nvSpPr>
          <p:spPr bwMode="auto">
            <a:xfrm>
              <a:off x="12730814" y="6778509"/>
              <a:ext cx="86395" cy="180112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9" name="Rectangle 801"/>
            <p:cNvSpPr>
              <a:spLocks noChangeArrowheads="1"/>
            </p:cNvSpPr>
            <p:nvPr/>
          </p:nvSpPr>
          <p:spPr bwMode="auto">
            <a:xfrm>
              <a:off x="12730814" y="6778509"/>
              <a:ext cx="86395" cy="18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0" name="Freeform 802"/>
            <p:cNvSpPr>
              <a:spLocks noEditPoints="1"/>
            </p:cNvSpPr>
            <p:nvPr/>
          </p:nvSpPr>
          <p:spPr bwMode="auto">
            <a:xfrm>
              <a:off x="12773279" y="6743365"/>
              <a:ext cx="212327" cy="215255"/>
            </a:xfrm>
            <a:custGeom>
              <a:avLst/>
              <a:gdLst>
                <a:gd name="T0" fmla="*/ 49 w 145"/>
                <a:gd name="T1" fmla="*/ 100 h 147"/>
                <a:gd name="T2" fmla="*/ 49 w 145"/>
                <a:gd name="T3" fmla="*/ 24 h 147"/>
                <a:gd name="T4" fmla="*/ 126 w 145"/>
                <a:gd name="T5" fmla="*/ 24 h 147"/>
                <a:gd name="T6" fmla="*/ 126 w 145"/>
                <a:gd name="T7" fmla="*/ 100 h 147"/>
                <a:gd name="T8" fmla="*/ 49 w 145"/>
                <a:gd name="T9" fmla="*/ 100 h 147"/>
                <a:gd name="T10" fmla="*/ 145 w 145"/>
                <a:gd name="T11" fmla="*/ 0 h 147"/>
                <a:gd name="T12" fmla="*/ 0 w 145"/>
                <a:gd name="T13" fmla="*/ 0 h 147"/>
                <a:gd name="T14" fmla="*/ 0 w 145"/>
                <a:gd name="T15" fmla="*/ 24 h 147"/>
                <a:gd name="T16" fmla="*/ 30 w 145"/>
                <a:gd name="T17" fmla="*/ 24 h 147"/>
                <a:gd name="T18" fmla="*/ 30 w 145"/>
                <a:gd name="T19" fmla="*/ 147 h 147"/>
                <a:gd name="T20" fmla="*/ 145 w 145"/>
                <a:gd name="T21" fmla="*/ 147 h 147"/>
                <a:gd name="T22" fmla="*/ 145 w 145"/>
                <a:gd name="T2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7">
                  <a:moveTo>
                    <a:pt x="49" y="100"/>
                  </a:moveTo>
                  <a:lnTo>
                    <a:pt x="49" y="24"/>
                  </a:lnTo>
                  <a:lnTo>
                    <a:pt x="126" y="24"/>
                  </a:lnTo>
                  <a:lnTo>
                    <a:pt x="126" y="100"/>
                  </a:lnTo>
                  <a:lnTo>
                    <a:pt x="49" y="100"/>
                  </a:lnTo>
                  <a:close/>
                  <a:moveTo>
                    <a:pt x="14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30" y="24"/>
                  </a:lnTo>
                  <a:lnTo>
                    <a:pt x="30" y="147"/>
                  </a:lnTo>
                  <a:lnTo>
                    <a:pt x="145" y="147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1" name="Freeform 803"/>
            <p:cNvSpPr>
              <a:spLocks noEditPoints="1"/>
            </p:cNvSpPr>
            <p:nvPr/>
          </p:nvSpPr>
          <p:spPr bwMode="auto">
            <a:xfrm>
              <a:off x="12773279" y="6743365"/>
              <a:ext cx="212327" cy="215255"/>
            </a:xfrm>
            <a:custGeom>
              <a:avLst/>
              <a:gdLst>
                <a:gd name="T0" fmla="*/ 49 w 145"/>
                <a:gd name="T1" fmla="*/ 100 h 147"/>
                <a:gd name="T2" fmla="*/ 49 w 145"/>
                <a:gd name="T3" fmla="*/ 24 h 147"/>
                <a:gd name="T4" fmla="*/ 126 w 145"/>
                <a:gd name="T5" fmla="*/ 24 h 147"/>
                <a:gd name="T6" fmla="*/ 126 w 145"/>
                <a:gd name="T7" fmla="*/ 100 h 147"/>
                <a:gd name="T8" fmla="*/ 49 w 145"/>
                <a:gd name="T9" fmla="*/ 100 h 147"/>
                <a:gd name="T10" fmla="*/ 145 w 145"/>
                <a:gd name="T11" fmla="*/ 0 h 147"/>
                <a:gd name="T12" fmla="*/ 0 w 145"/>
                <a:gd name="T13" fmla="*/ 0 h 147"/>
                <a:gd name="T14" fmla="*/ 0 w 145"/>
                <a:gd name="T15" fmla="*/ 24 h 147"/>
                <a:gd name="T16" fmla="*/ 30 w 145"/>
                <a:gd name="T17" fmla="*/ 24 h 147"/>
                <a:gd name="T18" fmla="*/ 30 w 145"/>
                <a:gd name="T19" fmla="*/ 147 h 147"/>
                <a:gd name="T20" fmla="*/ 145 w 145"/>
                <a:gd name="T21" fmla="*/ 147 h 147"/>
                <a:gd name="T22" fmla="*/ 145 w 145"/>
                <a:gd name="T2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7">
                  <a:moveTo>
                    <a:pt x="49" y="100"/>
                  </a:moveTo>
                  <a:lnTo>
                    <a:pt x="49" y="24"/>
                  </a:lnTo>
                  <a:lnTo>
                    <a:pt x="126" y="24"/>
                  </a:lnTo>
                  <a:lnTo>
                    <a:pt x="126" y="100"/>
                  </a:lnTo>
                  <a:lnTo>
                    <a:pt x="49" y="100"/>
                  </a:lnTo>
                  <a:moveTo>
                    <a:pt x="14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30" y="24"/>
                  </a:lnTo>
                  <a:lnTo>
                    <a:pt x="30" y="147"/>
                  </a:lnTo>
                  <a:lnTo>
                    <a:pt x="145" y="147"/>
                  </a:lnTo>
                  <a:lnTo>
                    <a:pt x="1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2" name="Freeform 804"/>
            <p:cNvSpPr>
              <a:spLocks/>
            </p:cNvSpPr>
            <p:nvPr/>
          </p:nvSpPr>
          <p:spPr bwMode="auto">
            <a:xfrm>
              <a:off x="12773279" y="6572040"/>
              <a:ext cx="284079" cy="171326"/>
            </a:xfrm>
            <a:custGeom>
              <a:avLst/>
              <a:gdLst>
                <a:gd name="T0" fmla="*/ 0 w 194"/>
                <a:gd name="T1" fmla="*/ 0 h 117"/>
                <a:gd name="T2" fmla="*/ 0 w 194"/>
                <a:gd name="T3" fmla="*/ 117 h 117"/>
                <a:gd name="T4" fmla="*/ 145 w 194"/>
                <a:gd name="T5" fmla="*/ 117 h 117"/>
                <a:gd name="T6" fmla="*/ 194 w 194"/>
                <a:gd name="T7" fmla="*/ 117 h 117"/>
                <a:gd name="T8" fmla="*/ 90 w 194"/>
                <a:gd name="T9" fmla="*/ 54 h 117"/>
                <a:gd name="T10" fmla="*/ 79 w 194"/>
                <a:gd name="T11" fmla="*/ 46 h 117"/>
                <a:gd name="T12" fmla="*/ 22 w 194"/>
                <a:gd name="T13" fmla="*/ 13 h 117"/>
                <a:gd name="T14" fmla="*/ 0 w 194"/>
                <a:gd name="T1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17">
                  <a:moveTo>
                    <a:pt x="0" y="0"/>
                  </a:moveTo>
                  <a:lnTo>
                    <a:pt x="0" y="117"/>
                  </a:lnTo>
                  <a:lnTo>
                    <a:pt x="145" y="117"/>
                  </a:lnTo>
                  <a:lnTo>
                    <a:pt x="194" y="117"/>
                  </a:lnTo>
                  <a:lnTo>
                    <a:pt x="90" y="54"/>
                  </a:lnTo>
                  <a:lnTo>
                    <a:pt x="79" y="46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3" name="Freeform 805"/>
            <p:cNvSpPr>
              <a:spLocks/>
            </p:cNvSpPr>
            <p:nvPr/>
          </p:nvSpPr>
          <p:spPr bwMode="auto">
            <a:xfrm>
              <a:off x="12773279" y="6572040"/>
              <a:ext cx="284079" cy="171326"/>
            </a:xfrm>
            <a:custGeom>
              <a:avLst/>
              <a:gdLst>
                <a:gd name="T0" fmla="*/ 0 w 194"/>
                <a:gd name="T1" fmla="*/ 0 h 117"/>
                <a:gd name="T2" fmla="*/ 0 w 194"/>
                <a:gd name="T3" fmla="*/ 117 h 117"/>
                <a:gd name="T4" fmla="*/ 145 w 194"/>
                <a:gd name="T5" fmla="*/ 117 h 117"/>
                <a:gd name="T6" fmla="*/ 194 w 194"/>
                <a:gd name="T7" fmla="*/ 117 h 117"/>
                <a:gd name="T8" fmla="*/ 90 w 194"/>
                <a:gd name="T9" fmla="*/ 54 h 117"/>
                <a:gd name="T10" fmla="*/ 79 w 194"/>
                <a:gd name="T11" fmla="*/ 46 h 117"/>
                <a:gd name="T12" fmla="*/ 22 w 194"/>
                <a:gd name="T13" fmla="*/ 13 h 117"/>
                <a:gd name="T14" fmla="*/ 0 w 194"/>
                <a:gd name="T1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17">
                  <a:moveTo>
                    <a:pt x="0" y="0"/>
                  </a:moveTo>
                  <a:lnTo>
                    <a:pt x="0" y="117"/>
                  </a:lnTo>
                  <a:lnTo>
                    <a:pt x="145" y="117"/>
                  </a:lnTo>
                  <a:lnTo>
                    <a:pt x="194" y="117"/>
                  </a:lnTo>
                  <a:lnTo>
                    <a:pt x="90" y="54"/>
                  </a:lnTo>
                  <a:lnTo>
                    <a:pt x="79" y="46"/>
                  </a:lnTo>
                  <a:lnTo>
                    <a:pt x="22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4" name="Rectangle 806"/>
            <p:cNvSpPr>
              <a:spLocks noChangeArrowheads="1"/>
            </p:cNvSpPr>
            <p:nvPr/>
          </p:nvSpPr>
          <p:spPr bwMode="auto">
            <a:xfrm>
              <a:off x="12845031" y="6778509"/>
              <a:ext cx="112753" cy="111289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5" name="Rectangle 807"/>
            <p:cNvSpPr>
              <a:spLocks noChangeArrowheads="1"/>
            </p:cNvSpPr>
            <p:nvPr/>
          </p:nvSpPr>
          <p:spPr bwMode="auto">
            <a:xfrm>
              <a:off x="12845031" y="6778509"/>
              <a:ext cx="112753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0" name="Freeform 1158"/>
            <p:cNvSpPr>
              <a:spLocks/>
            </p:cNvSpPr>
            <p:nvPr/>
          </p:nvSpPr>
          <p:spPr bwMode="auto">
            <a:xfrm>
              <a:off x="13511298" y="6655506"/>
              <a:ext cx="127397" cy="103967"/>
            </a:xfrm>
            <a:custGeom>
              <a:avLst/>
              <a:gdLst>
                <a:gd name="T0" fmla="*/ 27 w 32"/>
                <a:gd name="T1" fmla="*/ 11 h 26"/>
                <a:gd name="T2" fmla="*/ 27 w 32"/>
                <a:gd name="T3" fmla="*/ 10 h 26"/>
                <a:gd name="T4" fmla="*/ 17 w 32"/>
                <a:gd name="T5" fmla="*/ 0 h 26"/>
                <a:gd name="T6" fmla="*/ 8 w 32"/>
                <a:gd name="T7" fmla="*/ 7 h 26"/>
                <a:gd name="T8" fmla="*/ 0 w 32"/>
                <a:gd name="T9" fmla="*/ 17 h 26"/>
                <a:gd name="T10" fmla="*/ 10 w 32"/>
                <a:gd name="T11" fmla="*/ 26 h 26"/>
                <a:gd name="T12" fmla="*/ 18 w 32"/>
                <a:gd name="T13" fmla="*/ 22 h 26"/>
                <a:gd name="T14" fmla="*/ 24 w 32"/>
                <a:gd name="T15" fmla="*/ 26 h 26"/>
                <a:gd name="T16" fmla="*/ 32 w 32"/>
                <a:gd name="T17" fmla="*/ 18 h 26"/>
                <a:gd name="T18" fmla="*/ 27 w 32"/>
                <a:gd name="T1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6">
                  <a:moveTo>
                    <a:pt x="27" y="11"/>
                  </a:moveTo>
                  <a:cubicBezTo>
                    <a:pt x="27" y="11"/>
                    <a:pt x="27" y="10"/>
                    <a:pt x="27" y="10"/>
                  </a:cubicBezTo>
                  <a:cubicBezTo>
                    <a:pt x="27" y="5"/>
                    <a:pt x="23" y="0"/>
                    <a:pt x="17" y="0"/>
                  </a:cubicBezTo>
                  <a:cubicBezTo>
                    <a:pt x="13" y="0"/>
                    <a:pt x="9" y="3"/>
                    <a:pt x="8" y="7"/>
                  </a:cubicBezTo>
                  <a:cubicBezTo>
                    <a:pt x="4" y="8"/>
                    <a:pt x="0" y="12"/>
                    <a:pt x="0" y="17"/>
                  </a:cubicBezTo>
                  <a:cubicBezTo>
                    <a:pt x="0" y="22"/>
                    <a:pt x="4" y="26"/>
                    <a:pt x="10" y="26"/>
                  </a:cubicBezTo>
                  <a:cubicBezTo>
                    <a:pt x="13" y="26"/>
                    <a:pt x="16" y="25"/>
                    <a:pt x="18" y="22"/>
                  </a:cubicBezTo>
                  <a:cubicBezTo>
                    <a:pt x="19" y="25"/>
                    <a:pt x="21" y="26"/>
                    <a:pt x="24" y="26"/>
                  </a:cubicBezTo>
                  <a:cubicBezTo>
                    <a:pt x="29" y="26"/>
                    <a:pt x="32" y="23"/>
                    <a:pt x="32" y="18"/>
                  </a:cubicBezTo>
                  <a:cubicBezTo>
                    <a:pt x="32" y="15"/>
                    <a:pt x="30" y="12"/>
                    <a:pt x="27" y="11"/>
                  </a:cubicBezTo>
                </a:path>
              </a:pathLst>
            </a:cu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1" name="Freeform 1159"/>
            <p:cNvSpPr>
              <a:spLocks/>
            </p:cNvSpPr>
            <p:nvPr/>
          </p:nvSpPr>
          <p:spPr bwMode="auto">
            <a:xfrm>
              <a:off x="13566942" y="6731651"/>
              <a:ext cx="20501" cy="30751"/>
            </a:xfrm>
            <a:custGeom>
              <a:avLst/>
              <a:gdLst>
                <a:gd name="T0" fmla="*/ 4 w 5"/>
                <a:gd name="T1" fmla="*/ 7 h 8"/>
                <a:gd name="T2" fmla="*/ 5 w 5"/>
                <a:gd name="T3" fmla="*/ 3 h 8"/>
                <a:gd name="T4" fmla="*/ 5 w 5"/>
                <a:gd name="T5" fmla="*/ 2 h 8"/>
                <a:gd name="T6" fmla="*/ 4 w 5"/>
                <a:gd name="T7" fmla="*/ 4 h 8"/>
                <a:gd name="T8" fmla="*/ 4 w 5"/>
                <a:gd name="T9" fmla="*/ 0 h 8"/>
                <a:gd name="T10" fmla="*/ 3 w 5"/>
                <a:gd name="T11" fmla="*/ 0 h 8"/>
                <a:gd name="T12" fmla="*/ 2 w 5"/>
                <a:gd name="T13" fmla="*/ 0 h 8"/>
                <a:gd name="T14" fmla="*/ 2 w 5"/>
                <a:gd name="T15" fmla="*/ 5 h 8"/>
                <a:gd name="T16" fmla="*/ 1 w 5"/>
                <a:gd name="T17" fmla="*/ 3 h 8"/>
                <a:gd name="T18" fmla="*/ 0 w 5"/>
                <a:gd name="T19" fmla="*/ 4 h 8"/>
                <a:gd name="T20" fmla="*/ 3 w 5"/>
                <a:gd name="T21" fmla="*/ 7 h 8"/>
                <a:gd name="T22" fmla="*/ 3 w 5"/>
                <a:gd name="T23" fmla="*/ 8 h 8"/>
                <a:gd name="T24" fmla="*/ 3 w 5"/>
                <a:gd name="T25" fmla="*/ 8 h 8"/>
                <a:gd name="T26" fmla="*/ 4 w 5"/>
                <a:gd name="T27" fmla="*/ 7 h 8"/>
                <a:gd name="T28" fmla="*/ 4 w 5"/>
                <a:gd name="T29" fmla="*/ 7 h 8"/>
                <a:gd name="T30" fmla="*/ 4 w 5"/>
                <a:gd name="T31" fmla="*/ 7 h 8"/>
                <a:gd name="T32" fmla="*/ 4 w 5"/>
                <a:gd name="T33" fmla="*/ 7 h 8"/>
                <a:gd name="T34" fmla="*/ 4 w 5"/>
                <a:gd name="T35" fmla="*/ 7 h 8"/>
                <a:gd name="T36" fmla="*/ 4 w 5"/>
                <a:gd name="T3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8">
                  <a:moveTo>
                    <a:pt x="4" y="7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2" name="Freeform 1160"/>
            <p:cNvSpPr>
              <a:spLocks noEditPoints="1"/>
            </p:cNvSpPr>
            <p:nvPr/>
          </p:nvSpPr>
          <p:spPr bwMode="auto">
            <a:xfrm>
              <a:off x="13578657" y="6759472"/>
              <a:ext cx="27823" cy="2929"/>
            </a:xfrm>
            <a:custGeom>
              <a:avLst/>
              <a:gdLst>
                <a:gd name="T0" fmla="*/ 1 w 7"/>
                <a:gd name="T1" fmla="*/ 0 h 1"/>
                <a:gd name="T2" fmla="*/ 0 w 7"/>
                <a:gd name="T3" fmla="*/ 1 h 1"/>
                <a:gd name="T4" fmla="*/ 0 w 7"/>
                <a:gd name="T5" fmla="*/ 1 h 1"/>
                <a:gd name="T6" fmla="*/ 1 w 7"/>
                <a:gd name="T7" fmla="*/ 0 h 1"/>
                <a:gd name="T8" fmla="*/ 7 w 7"/>
                <a:gd name="T9" fmla="*/ 0 h 1"/>
                <a:gd name="T10" fmla="*/ 7 w 7"/>
                <a:gd name="T11" fmla="*/ 0 h 1"/>
                <a:gd name="T12" fmla="*/ 7 w 7"/>
                <a:gd name="T13" fmla="*/ 0 h 1"/>
                <a:gd name="T14" fmla="*/ 7 w 7"/>
                <a:gd name="T15" fmla="*/ 0 h 1"/>
                <a:gd name="T16" fmla="*/ 7 w 7"/>
                <a:gd name="T17" fmla="*/ 0 h 1"/>
                <a:gd name="T18" fmla="*/ 7 w 7"/>
                <a:gd name="T19" fmla="*/ 0 h 1"/>
                <a:gd name="T20" fmla="*/ 7 w 7"/>
                <a:gd name="T21" fmla="*/ 0 h 1"/>
                <a:gd name="T22" fmla="*/ 7 w 7"/>
                <a:gd name="T23" fmla="*/ 0 h 1"/>
                <a:gd name="T24" fmla="*/ 7 w 7"/>
                <a:gd name="T25" fmla="*/ 0 h 1"/>
                <a:gd name="T26" fmla="*/ 7 w 7"/>
                <a:gd name="T27" fmla="*/ 0 h 1"/>
                <a:gd name="T28" fmla="*/ 7 w 7"/>
                <a:gd name="T29" fmla="*/ 0 h 1"/>
                <a:gd name="T30" fmla="*/ 7 w 7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3" name="Freeform 1161"/>
            <p:cNvSpPr>
              <a:spLocks/>
            </p:cNvSpPr>
            <p:nvPr/>
          </p:nvSpPr>
          <p:spPr bwMode="auto">
            <a:xfrm>
              <a:off x="13578657" y="6655506"/>
              <a:ext cx="60038" cy="103967"/>
            </a:xfrm>
            <a:custGeom>
              <a:avLst/>
              <a:gdLst>
                <a:gd name="T0" fmla="*/ 0 w 15"/>
                <a:gd name="T1" fmla="*/ 0 h 26"/>
                <a:gd name="T2" fmla="*/ 0 w 15"/>
                <a:gd name="T3" fmla="*/ 0 h 26"/>
                <a:gd name="T4" fmla="*/ 0 w 15"/>
                <a:gd name="T5" fmla="*/ 0 h 26"/>
                <a:gd name="T6" fmla="*/ 0 w 15"/>
                <a:gd name="T7" fmla="*/ 19 h 26"/>
                <a:gd name="T8" fmla="*/ 0 w 15"/>
                <a:gd name="T9" fmla="*/ 19 h 26"/>
                <a:gd name="T10" fmla="*/ 1 w 15"/>
                <a:gd name="T11" fmla="*/ 19 h 26"/>
                <a:gd name="T12" fmla="*/ 1 w 15"/>
                <a:gd name="T13" fmla="*/ 23 h 26"/>
                <a:gd name="T14" fmla="*/ 2 w 15"/>
                <a:gd name="T15" fmla="*/ 21 h 26"/>
                <a:gd name="T16" fmla="*/ 2 w 15"/>
                <a:gd name="T17" fmla="*/ 22 h 26"/>
                <a:gd name="T18" fmla="*/ 2 w 15"/>
                <a:gd name="T19" fmla="*/ 24 h 26"/>
                <a:gd name="T20" fmla="*/ 7 w 15"/>
                <a:gd name="T21" fmla="*/ 26 h 26"/>
                <a:gd name="T22" fmla="*/ 7 w 15"/>
                <a:gd name="T23" fmla="*/ 26 h 26"/>
                <a:gd name="T24" fmla="*/ 7 w 15"/>
                <a:gd name="T25" fmla="*/ 26 h 26"/>
                <a:gd name="T26" fmla="*/ 7 w 15"/>
                <a:gd name="T27" fmla="*/ 26 h 26"/>
                <a:gd name="T28" fmla="*/ 7 w 15"/>
                <a:gd name="T29" fmla="*/ 26 h 26"/>
                <a:gd name="T30" fmla="*/ 7 w 15"/>
                <a:gd name="T31" fmla="*/ 26 h 26"/>
                <a:gd name="T32" fmla="*/ 7 w 15"/>
                <a:gd name="T33" fmla="*/ 26 h 26"/>
                <a:gd name="T34" fmla="*/ 7 w 15"/>
                <a:gd name="T35" fmla="*/ 26 h 26"/>
                <a:gd name="T36" fmla="*/ 7 w 15"/>
                <a:gd name="T37" fmla="*/ 26 h 26"/>
                <a:gd name="T38" fmla="*/ 15 w 15"/>
                <a:gd name="T39" fmla="*/ 18 h 26"/>
                <a:gd name="T40" fmla="*/ 10 w 15"/>
                <a:gd name="T41" fmla="*/ 11 h 26"/>
                <a:gd name="T42" fmla="*/ 10 w 15"/>
                <a:gd name="T43" fmla="*/ 11 h 26"/>
                <a:gd name="T44" fmla="*/ 10 w 15"/>
                <a:gd name="T45" fmla="*/ 11 h 26"/>
                <a:gd name="T46" fmla="*/ 10 w 15"/>
                <a:gd name="T47" fmla="*/ 10 h 26"/>
                <a:gd name="T48" fmla="*/ 0 w 15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2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5"/>
                    <a:pt x="5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2" y="26"/>
                    <a:pt x="15" y="23"/>
                    <a:pt x="15" y="18"/>
                  </a:cubicBezTo>
                  <a:cubicBezTo>
                    <a:pt x="15" y="15"/>
                    <a:pt x="13" y="12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5"/>
                    <a:pt x="6" y="0"/>
                    <a:pt x="0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4" name="Freeform 1162"/>
            <p:cNvSpPr>
              <a:spLocks/>
            </p:cNvSpPr>
            <p:nvPr/>
          </p:nvSpPr>
          <p:spPr bwMode="auto">
            <a:xfrm>
              <a:off x="13578657" y="6731651"/>
              <a:ext cx="8786" cy="30751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0 h 8"/>
                <a:gd name="T4" fmla="*/ 0 w 2"/>
                <a:gd name="T5" fmla="*/ 0 h 8"/>
                <a:gd name="T6" fmla="*/ 0 w 2"/>
                <a:gd name="T7" fmla="*/ 4 h 8"/>
                <a:gd name="T8" fmla="*/ 0 w 2"/>
                <a:gd name="T9" fmla="*/ 8 h 8"/>
                <a:gd name="T10" fmla="*/ 1 w 2"/>
                <a:gd name="T11" fmla="*/ 7 h 8"/>
                <a:gd name="T12" fmla="*/ 1 w 2"/>
                <a:gd name="T13" fmla="*/ 7 h 8"/>
                <a:gd name="T14" fmla="*/ 1 w 2"/>
                <a:gd name="T15" fmla="*/ 7 h 8"/>
                <a:gd name="T16" fmla="*/ 1 w 2"/>
                <a:gd name="T17" fmla="*/ 7 h 8"/>
                <a:gd name="T18" fmla="*/ 1 w 2"/>
                <a:gd name="T19" fmla="*/ 7 h 8"/>
                <a:gd name="T20" fmla="*/ 1 w 2"/>
                <a:gd name="T21" fmla="*/ 7 h 8"/>
                <a:gd name="T22" fmla="*/ 2 w 2"/>
                <a:gd name="T23" fmla="*/ 5 h 8"/>
                <a:gd name="T24" fmla="*/ 2 w 2"/>
                <a:gd name="T25" fmla="*/ 5 h 8"/>
                <a:gd name="T26" fmla="*/ 2 w 2"/>
                <a:gd name="T27" fmla="*/ 3 h 8"/>
                <a:gd name="T28" fmla="*/ 2 w 2"/>
                <a:gd name="T29" fmla="*/ 2 h 8"/>
                <a:gd name="T30" fmla="*/ 1 w 2"/>
                <a:gd name="T31" fmla="*/ 4 h 8"/>
                <a:gd name="T32" fmla="*/ 1 w 2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5" name="Freeform 1163"/>
            <p:cNvSpPr>
              <a:spLocks/>
            </p:cNvSpPr>
            <p:nvPr/>
          </p:nvSpPr>
          <p:spPr bwMode="auto">
            <a:xfrm>
              <a:off x="10781800" y="6866368"/>
              <a:ext cx="150826" cy="127397"/>
            </a:xfrm>
            <a:custGeom>
              <a:avLst/>
              <a:gdLst>
                <a:gd name="T0" fmla="*/ 6 w 38"/>
                <a:gd name="T1" fmla="*/ 14 h 32"/>
                <a:gd name="T2" fmla="*/ 6 w 38"/>
                <a:gd name="T3" fmla="*/ 12 h 32"/>
                <a:gd name="T4" fmla="*/ 17 w 38"/>
                <a:gd name="T5" fmla="*/ 0 h 32"/>
                <a:gd name="T6" fmla="*/ 29 w 38"/>
                <a:gd name="T7" fmla="*/ 9 h 32"/>
                <a:gd name="T8" fmla="*/ 38 w 38"/>
                <a:gd name="T9" fmla="*/ 20 h 32"/>
                <a:gd name="T10" fmla="*/ 27 w 38"/>
                <a:gd name="T11" fmla="*/ 32 h 32"/>
                <a:gd name="T12" fmla="*/ 17 w 38"/>
                <a:gd name="T13" fmla="*/ 27 h 32"/>
                <a:gd name="T14" fmla="*/ 9 w 38"/>
                <a:gd name="T15" fmla="*/ 32 h 32"/>
                <a:gd name="T16" fmla="*/ 0 w 38"/>
                <a:gd name="T17" fmla="*/ 22 h 32"/>
                <a:gd name="T18" fmla="*/ 6 w 38"/>
                <a:gd name="T1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2">
                  <a:moveTo>
                    <a:pt x="6" y="14"/>
                  </a:moveTo>
                  <a:cubicBezTo>
                    <a:pt x="6" y="13"/>
                    <a:pt x="6" y="13"/>
                    <a:pt x="6" y="12"/>
                  </a:cubicBezTo>
                  <a:cubicBezTo>
                    <a:pt x="6" y="6"/>
                    <a:pt x="11" y="0"/>
                    <a:pt x="17" y="0"/>
                  </a:cubicBezTo>
                  <a:cubicBezTo>
                    <a:pt x="23" y="0"/>
                    <a:pt x="27" y="4"/>
                    <a:pt x="29" y="9"/>
                  </a:cubicBezTo>
                  <a:cubicBezTo>
                    <a:pt x="34" y="10"/>
                    <a:pt x="38" y="15"/>
                    <a:pt x="38" y="20"/>
                  </a:cubicBezTo>
                  <a:cubicBezTo>
                    <a:pt x="38" y="27"/>
                    <a:pt x="33" y="32"/>
                    <a:pt x="27" y="32"/>
                  </a:cubicBezTo>
                  <a:cubicBezTo>
                    <a:pt x="23" y="32"/>
                    <a:pt x="19" y="30"/>
                    <a:pt x="17" y="27"/>
                  </a:cubicBezTo>
                  <a:cubicBezTo>
                    <a:pt x="16" y="30"/>
                    <a:pt x="13" y="32"/>
                    <a:pt x="9" y="32"/>
                  </a:cubicBezTo>
                  <a:cubicBezTo>
                    <a:pt x="4" y="32"/>
                    <a:pt x="0" y="28"/>
                    <a:pt x="0" y="22"/>
                  </a:cubicBezTo>
                  <a:cubicBezTo>
                    <a:pt x="0" y="18"/>
                    <a:pt x="2" y="15"/>
                    <a:pt x="6" y="14"/>
                  </a:cubicBezTo>
                </a:path>
              </a:pathLst>
            </a:custGeom>
            <a:solidFill>
              <a:srgbClr val="0169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6" name="Freeform 1164"/>
            <p:cNvSpPr>
              <a:spLocks/>
            </p:cNvSpPr>
            <p:nvPr/>
          </p:nvSpPr>
          <p:spPr bwMode="auto">
            <a:xfrm>
              <a:off x="10841838" y="6963014"/>
              <a:ext cx="23429" cy="30751"/>
            </a:xfrm>
            <a:custGeom>
              <a:avLst/>
              <a:gdLst>
                <a:gd name="T0" fmla="*/ 2 w 6"/>
                <a:gd name="T1" fmla="*/ 8 h 8"/>
                <a:gd name="T2" fmla="*/ 0 w 6"/>
                <a:gd name="T3" fmla="*/ 3 h 8"/>
                <a:gd name="T4" fmla="*/ 1 w 6"/>
                <a:gd name="T5" fmla="*/ 1 h 8"/>
                <a:gd name="T6" fmla="*/ 2 w 6"/>
                <a:gd name="T7" fmla="*/ 4 h 8"/>
                <a:gd name="T8" fmla="*/ 2 w 6"/>
                <a:gd name="T9" fmla="*/ 0 h 8"/>
                <a:gd name="T10" fmla="*/ 2 w 6"/>
                <a:gd name="T11" fmla="*/ 0 h 8"/>
                <a:gd name="T12" fmla="*/ 4 w 6"/>
                <a:gd name="T13" fmla="*/ 0 h 8"/>
                <a:gd name="T14" fmla="*/ 4 w 6"/>
                <a:gd name="T15" fmla="*/ 5 h 8"/>
                <a:gd name="T16" fmla="*/ 5 w 6"/>
                <a:gd name="T17" fmla="*/ 3 h 8"/>
                <a:gd name="T18" fmla="*/ 6 w 6"/>
                <a:gd name="T19" fmla="*/ 4 h 8"/>
                <a:gd name="T20" fmla="*/ 4 w 6"/>
                <a:gd name="T21" fmla="*/ 8 h 8"/>
                <a:gd name="T22" fmla="*/ 3 w 6"/>
                <a:gd name="T23" fmla="*/ 8 h 8"/>
                <a:gd name="T24" fmla="*/ 3 w 6"/>
                <a:gd name="T25" fmla="*/ 8 h 8"/>
                <a:gd name="T26" fmla="*/ 2 w 6"/>
                <a:gd name="T27" fmla="*/ 8 h 8"/>
                <a:gd name="T28" fmla="*/ 2 w 6"/>
                <a:gd name="T29" fmla="*/ 8 h 8"/>
                <a:gd name="T30" fmla="*/ 2 w 6"/>
                <a:gd name="T31" fmla="*/ 8 h 8"/>
                <a:gd name="T32" fmla="*/ 2 w 6"/>
                <a:gd name="T33" fmla="*/ 8 h 8"/>
                <a:gd name="T34" fmla="*/ 2 w 6"/>
                <a:gd name="T35" fmla="*/ 8 h 8"/>
                <a:gd name="T36" fmla="*/ 2 w 6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7" name="Freeform 1165"/>
            <p:cNvSpPr>
              <a:spLocks noEditPoints="1"/>
            </p:cNvSpPr>
            <p:nvPr/>
          </p:nvSpPr>
          <p:spPr bwMode="auto">
            <a:xfrm>
              <a:off x="10816944" y="6982049"/>
              <a:ext cx="36609" cy="11715"/>
            </a:xfrm>
            <a:custGeom>
              <a:avLst/>
              <a:gdLst>
                <a:gd name="T0" fmla="*/ 8 w 9"/>
                <a:gd name="T1" fmla="*/ 3 h 3"/>
                <a:gd name="T2" fmla="*/ 9 w 9"/>
                <a:gd name="T3" fmla="*/ 3 h 3"/>
                <a:gd name="T4" fmla="*/ 9 w 9"/>
                <a:gd name="T5" fmla="*/ 3 h 3"/>
                <a:gd name="T6" fmla="*/ 8 w 9"/>
                <a:gd name="T7" fmla="*/ 3 h 3"/>
                <a:gd name="T8" fmla="*/ 0 w 9"/>
                <a:gd name="T9" fmla="*/ 3 h 3"/>
                <a:gd name="T10" fmla="*/ 0 w 9"/>
                <a:gd name="T11" fmla="*/ 3 h 3"/>
                <a:gd name="T12" fmla="*/ 0 w 9"/>
                <a:gd name="T13" fmla="*/ 3 h 3"/>
                <a:gd name="T14" fmla="*/ 0 w 9"/>
                <a:gd name="T15" fmla="*/ 3 h 3"/>
                <a:gd name="T16" fmla="*/ 0 w 9"/>
                <a:gd name="T17" fmla="*/ 3 h 3"/>
                <a:gd name="T18" fmla="*/ 0 w 9"/>
                <a:gd name="T19" fmla="*/ 3 h 3"/>
                <a:gd name="T20" fmla="*/ 0 w 9"/>
                <a:gd name="T21" fmla="*/ 3 h 3"/>
                <a:gd name="T22" fmla="*/ 0 w 9"/>
                <a:gd name="T23" fmla="*/ 3 h 3"/>
                <a:gd name="T24" fmla="*/ 0 w 9"/>
                <a:gd name="T25" fmla="*/ 3 h 3"/>
                <a:gd name="T26" fmla="*/ 0 w 9"/>
                <a:gd name="T27" fmla="*/ 3 h 3"/>
                <a:gd name="T28" fmla="*/ 0 w 9"/>
                <a:gd name="T29" fmla="*/ 3 h 3"/>
                <a:gd name="T30" fmla="*/ 0 w 9"/>
                <a:gd name="T31" fmla="*/ 3 h 3"/>
                <a:gd name="T32" fmla="*/ 7 w 9"/>
                <a:gd name="T33" fmla="*/ 0 h 3"/>
                <a:gd name="T34" fmla="*/ 7 w 9"/>
                <a:gd name="T35" fmla="*/ 0 h 3"/>
                <a:gd name="T36" fmla="*/ 8 w 9"/>
                <a:gd name="T37" fmla="*/ 3 h 3"/>
                <a:gd name="T38" fmla="*/ 7 w 9"/>
                <a:gd name="T3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3">
                  <a:moveTo>
                    <a:pt x="8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8" name="Freeform 1166"/>
            <p:cNvSpPr>
              <a:spLocks/>
            </p:cNvSpPr>
            <p:nvPr/>
          </p:nvSpPr>
          <p:spPr bwMode="auto">
            <a:xfrm>
              <a:off x="10781800" y="6866368"/>
              <a:ext cx="71752" cy="127397"/>
            </a:xfrm>
            <a:custGeom>
              <a:avLst/>
              <a:gdLst>
                <a:gd name="T0" fmla="*/ 17 w 18"/>
                <a:gd name="T1" fmla="*/ 0 h 32"/>
                <a:gd name="T2" fmla="*/ 6 w 18"/>
                <a:gd name="T3" fmla="*/ 12 h 32"/>
                <a:gd name="T4" fmla="*/ 6 w 18"/>
                <a:gd name="T5" fmla="*/ 14 h 32"/>
                <a:gd name="T6" fmla="*/ 6 w 18"/>
                <a:gd name="T7" fmla="*/ 14 h 32"/>
                <a:gd name="T8" fmla="*/ 6 w 18"/>
                <a:gd name="T9" fmla="*/ 14 h 32"/>
                <a:gd name="T10" fmla="*/ 0 w 18"/>
                <a:gd name="T11" fmla="*/ 22 h 32"/>
                <a:gd name="T12" fmla="*/ 9 w 18"/>
                <a:gd name="T13" fmla="*/ 32 h 32"/>
                <a:gd name="T14" fmla="*/ 9 w 18"/>
                <a:gd name="T15" fmla="*/ 32 h 32"/>
                <a:gd name="T16" fmla="*/ 9 w 18"/>
                <a:gd name="T17" fmla="*/ 32 h 32"/>
                <a:gd name="T18" fmla="*/ 9 w 18"/>
                <a:gd name="T19" fmla="*/ 32 h 32"/>
                <a:gd name="T20" fmla="*/ 9 w 18"/>
                <a:gd name="T21" fmla="*/ 32 h 32"/>
                <a:gd name="T22" fmla="*/ 9 w 18"/>
                <a:gd name="T23" fmla="*/ 32 h 32"/>
                <a:gd name="T24" fmla="*/ 9 w 18"/>
                <a:gd name="T25" fmla="*/ 32 h 32"/>
                <a:gd name="T26" fmla="*/ 9 w 18"/>
                <a:gd name="T27" fmla="*/ 32 h 32"/>
                <a:gd name="T28" fmla="*/ 9 w 18"/>
                <a:gd name="T29" fmla="*/ 32 h 32"/>
                <a:gd name="T30" fmla="*/ 16 w 18"/>
                <a:gd name="T31" fmla="*/ 29 h 32"/>
                <a:gd name="T32" fmla="*/ 16 w 18"/>
                <a:gd name="T33" fmla="*/ 29 h 32"/>
                <a:gd name="T34" fmla="*/ 16 w 18"/>
                <a:gd name="T35" fmla="*/ 29 h 32"/>
                <a:gd name="T36" fmla="*/ 15 w 18"/>
                <a:gd name="T37" fmla="*/ 27 h 32"/>
                <a:gd name="T38" fmla="*/ 16 w 18"/>
                <a:gd name="T39" fmla="*/ 25 h 32"/>
                <a:gd name="T40" fmla="*/ 17 w 18"/>
                <a:gd name="T41" fmla="*/ 28 h 32"/>
                <a:gd name="T42" fmla="*/ 17 w 18"/>
                <a:gd name="T43" fmla="*/ 24 h 32"/>
                <a:gd name="T44" fmla="*/ 17 w 18"/>
                <a:gd name="T45" fmla="*/ 24 h 32"/>
                <a:gd name="T46" fmla="*/ 18 w 18"/>
                <a:gd name="T47" fmla="*/ 24 h 32"/>
                <a:gd name="T48" fmla="*/ 18 w 18"/>
                <a:gd name="T49" fmla="*/ 24 h 32"/>
                <a:gd name="T50" fmla="*/ 18 w 18"/>
                <a:gd name="T51" fmla="*/ 0 h 32"/>
                <a:gd name="T52" fmla="*/ 17 w 18"/>
                <a:gd name="T53" fmla="*/ 0 h 32"/>
                <a:gd name="T54" fmla="*/ 17 w 18"/>
                <a:gd name="T5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32">
                  <a:moveTo>
                    <a:pt x="17" y="0"/>
                  </a:moveTo>
                  <a:cubicBezTo>
                    <a:pt x="11" y="0"/>
                    <a:pt x="6" y="6"/>
                    <a:pt x="6" y="12"/>
                  </a:cubicBezTo>
                  <a:cubicBezTo>
                    <a:pt x="6" y="13"/>
                    <a:pt x="6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5"/>
                    <a:pt x="0" y="18"/>
                    <a:pt x="0" y="22"/>
                  </a:cubicBezTo>
                  <a:cubicBezTo>
                    <a:pt x="0" y="28"/>
                    <a:pt x="4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2"/>
                    <a:pt x="14" y="31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6"/>
                    <a:pt x="16" y="26"/>
                    <a:pt x="16" y="2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1B7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9" name="Freeform 1167"/>
            <p:cNvSpPr>
              <a:spLocks/>
            </p:cNvSpPr>
            <p:nvPr/>
          </p:nvSpPr>
          <p:spPr bwMode="auto">
            <a:xfrm>
              <a:off x="10841838" y="6963014"/>
              <a:ext cx="11715" cy="30751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4 h 8"/>
                <a:gd name="T4" fmla="*/ 1 w 3"/>
                <a:gd name="T5" fmla="*/ 1 h 8"/>
                <a:gd name="T6" fmla="*/ 0 w 3"/>
                <a:gd name="T7" fmla="*/ 3 h 8"/>
                <a:gd name="T8" fmla="*/ 1 w 3"/>
                <a:gd name="T9" fmla="*/ 5 h 8"/>
                <a:gd name="T10" fmla="*/ 2 w 3"/>
                <a:gd name="T11" fmla="*/ 8 h 8"/>
                <a:gd name="T12" fmla="*/ 2 w 3"/>
                <a:gd name="T13" fmla="*/ 8 h 8"/>
                <a:gd name="T14" fmla="*/ 2 w 3"/>
                <a:gd name="T15" fmla="*/ 8 h 8"/>
                <a:gd name="T16" fmla="*/ 2 w 3"/>
                <a:gd name="T17" fmla="*/ 8 h 8"/>
                <a:gd name="T18" fmla="*/ 2 w 3"/>
                <a:gd name="T19" fmla="*/ 8 h 8"/>
                <a:gd name="T20" fmla="*/ 2 w 3"/>
                <a:gd name="T21" fmla="*/ 8 h 8"/>
                <a:gd name="T22" fmla="*/ 3 w 3"/>
                <a:gd name="T23" fmla="*/ 8 h 8"/>
                <a:gd name="T24" fmla="*/ 3 w 3"/>
                <a:gd name="T25" fmla="*/ 4 h 8"/>
                <a:gd name="T26" fmla="*/ 3 w 3"/>
                <a:gd name="T27" fmla="*/ 0 h 8"/>
                <a:gd name="T28" fmla="*/ 2 w 3"/>
                <a:gd name="T29" fmla="*/ 0 h 8"/>
                <a:gd name="T30" fmla="*/ 2 w 3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AE8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0" name="Rectangle 809"/>
            <p:cNvSpPr>
              <a:spLocks noChangeArrowheads="1"/>
            </p:cNvSpPr>
            <p:nvPr/>
          </p:nvSpPr>
          <p:spPr bwMode="auto">
            <a:xfrm>
              <a:off x="12773280" y="6778508"/>
              <a:ext cx="43930" cy="180112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1" name="Rectangle 810"/>
            <p:cNvSpPr>
              <a:spLocks noChangeArrowheads="1"/>
            </p:cNvSpPr>
            <p:nvPr/>
          </p:nvSpPr>
          <p:spPr bwMode="auto">
            <a:xfrm>
              <a:off x="12773280" y="6778508"/>
              <a:ext cx="43930" cy="18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2" name="Rectangle 811"/>
            <p:cNvSpPr>
              <a:spLocks noChangeArrowheads="1"/>
            </p:cNvSpPr>
            <p:nvPr/>
          </p:nvSpPr>
          <p:spPr bwMode="auto">
            <a:xfrm>
              <a:off x="12029404" y="6345069"/>
              <a:ext cx="39537" cy="79073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3" name="Rectangle 812"/>
            <p:cNvSpPr>
              <a:spLocks noChangeArrowheads="1"/>
            </p:cNvSpPr>
            <p:nvPr/>
          </p:nvSpPr>
          <p:spPr bwMode="auto">
            <a:xfrm>
              <a:off x="11809756" y="6516394"/>
              <a:ext cx="322151" cy="218184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4" name="Rectangle 813"/>
            <p:cNvSpPr>
              <a:spLocks noChangeArrowheads="1"/>
            </p:cNvSpPr>
            <p:nvPr/>
          </p:nvSpPr>
          <p:spPr bwMode="auto">
            <a:xfrm>
              <a:off x="11809756" y="6516394"/>
              <a:ext cx="322151" cy="21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5" name="Freeform 814"/>
            <p:cNvSpPr>
              <a:spLocks/>
            </p:cNvSpPr>
            <p:nvPr/>
          </p:nvSpPr>
          <p:spPr bwMode="auto">
            <a:xfrm>
              <a:off x="11758504" y="6345069"/>
              <a:ext cx="426118" cy="171326"/>
            </a:xfrm>
            <a:custGeom>
              <a:avLst/>
              <a:gdLst>
                <a:gd name="T0" fmla="*/ 147 w 291"/>
                <a:gd name="T1" fmla="*/ 0 h 117"/>
                <a:gd name="T2" fmla="*/ 291 w 291"/>
                <a:gd name="T3" fmla="*/ 117 h 117"/>
                <a:gd name="T4" fmla="*/ 0 w 291"/>
                <a:gd name="T5" fmla="*/ 117 h 117"/>
                <a:gd name="T6" fmla="*/ 147 w 291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7">
                  <a:moveTo>
                    <a:pt x="147" y="0"/>
                  </a:moveTo>
                  <a:lnTo>
                    <a:pt x="291" y="117"/>
                  </a:lnTo>
                  <a:lnTo>
                    <a:pt x="0" y="11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6" name="Freeform 815"/>
            <p:cNvSpPr>
              <a:spLocks/>
            </p:cNvSpPr>
            <p:nvPr/>
          </p:nvSpPr>
          <p:spPr bwMode="auto">
            <a:xfrm>
              <a:off x="11758504" y="6345069"/>
              <a:ext cx="426118" cy="171326"/>
            </a:xfrm>
            <a:custGeom>
              <a:avLst/>
              <a:gdLst>
                <a:gd name="T0" fmla="*/ 147 w 291"/>
                <a:gd name="T1" fmla="*/ 0 h 117"/>
                <a:gd name="T2" fmla="*/ 291 w 291"/>
                <a:gd name="T3" fmla="*/ 117 h 117"/>
                <a:gd name="T4" fmla="*/ 0 w 291"/>
                <a:gd name="T5" fmla="*/ 117 h 117"/>
                <a:gd name="T6" fmla="*/ 147 w 291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7">
                  <a:moveTo>
                    <a:pt x="147" y="0"/>
                  </a:moveTo>
                  <a:lnTo>
                    <a:pt x="291" y="117"/>
                  </a:lnTo>
                  <a:lnTo>
                    <a:pt x="0" y="117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7" name="Rectangle 816"/>
            <p:cNvSpPr>
              <a:spLocks noChangeArrowheads="1"/>
            </p:cNvSpPr>
            <p:nvPr/>
          </p:nvSpPr>
          <p:spPr bwMode="auto">
            <a:xfrm>
              <a:off x="11985474" y="6551538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8" name="Rectangle 817"/>
            <p:cNvSpPr>
              <a:spLocks noChangeArrowheads="1"/>
            </p:cNvSpPr>
            <p:nvPr/>
          </p:nvSpPr>
          <p:spPr bwMode="auto">
            <a:xfrm>
              <a:off x="11985474" y="6551538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9" name="Rectangle 818"/>
            <p:cNvSpPr>
              <a:spLocks noChangeArrowheads="1"/>
            </p:cNvSpPr>
            <p:nvPr/>
          </p:nvSpPr>
          <p:spPr bwMode="auto">
            <a:xfrm>
              <a:off x="11844899" y="6551538"/>
              <a:ext cx="92252" cy="183040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0" name="Rectangle 819"/>
            <p:cNvSpPr>
              <a:spLocks noChangeArrowheads="1"/>
            </p:cNvSpPr>
            <p:nvPr/>
          </p:nvSpPr>
          <p:spPr bwMode="auto">
            <a:xfrm>
              <a:off x="11844899" y="6551538"/>
              <a:ext cx="92252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1" name="Freeform 820"/>
            <p:cNvSpPr>
              <a:spLocks/>
            </p:cNvSpPr>
            <p:nvPr/>
          </p:nvSpPr>
          <p:spPr bwMode="auto">
            <a:xfrm>
              <a:off x="11809756" y="6516394"/>
              <a:ext cx="164004" cy="134718"/>
            </a:xfrm>
            <a:custGeom>
              <a:avLst/>
              <a:gdLst>
                <a:gd name="T0" fmla="*/ 112 w 112"/>
                <a:gd name="T1" fmla="*/ 0 h 92"/>
                <a:gd name="T2" fmla="*/ 0 w 112"/>
                <a:gd name="T3" fmla="*/ 0 h 92"/>
                <a:gd name="T4" fmla="*/ 0 w 112"/>
                <a:gd name="T5" fmla="*/ 46 h 92"/>
                <a:gd name="T6" fmla="*/ 24 w 112"/>
                <a:gd name="T7" fmla="*/ 59 h 92"/>
                <a:gd name="T8" fmla="*/ 24 w 112"/>
                <a:gd name="T9" fmla="*/ 24 h 92"/>
                <a:gd name="T10" fmla="*/ 87 w 112"/>
                <a:gd name="T11" fmla="*/ 24 h 92"/>
                <a:gd name="T12" fmla="*/ 87 w 112"/>
                <a:gd name="T13" fmla="*/ 92 h 92"/>
                <a:gd name="T14" fmla="*/ 112 w 112"/>
                <a:gd name="T15" fmla="*/ 79 h 92"/>
                <a:gd name="T16" fmla="*/ 112 w 112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92">
                  <a:moveTo>
                    <a:pt x="112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24" y="59"/>
                  </a:lnTo>
                  <a:lnTo>
                    <a:pt x="24" y="24"/>
                  </a:lnTo>
                  <a:lnTo>
                    <a:pt x="87" y="24"/>
                  </a:lnTo>
                  <a:lnTo>
                    <a:pt x="87" y="92"/>
                  </a:lnTo>
                  <a:lnTo>
                    <a:pt x="112" y="7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2" name="Freeform 821"/>
            <p:cNvSpPr>
              <a:spLocks/>
            </p:cNvSpPr>
            <p:nvPr/>
          </p:nvSpPr>
          <p:spPr bwMode="auto">
            <a:xfrm>
              <a:off x="11809756" y="6516394"/>
              <a:ext cx="164004" cy="134718"/>
            </a:xfrm>
            <a:custGeom>
              <a:avLst/>
              <a:gdLst>
                <a:gd name="T0" fmla="*/ 112 w 112"/>
                <a:gd name="T1" fmla="*/ 0 h 92"/>
                <a:gd name="T2" fmla="*/ 0 w 112"/>
                <a:gd name="T3" fmla="*/ 0 h 92"/>
                <a:gd name="T4" fmla="*/ 0 w 112"/>
                <a:gd name="T5" fmla="*/ 46 h 92"/>
                <a:gd name="T6" fmla="*/ 24 w 112"/>
                <a:gd name="T7" fmla="*/ 59 h 92"/>
                <a:gd name="T8" fmla="*/ 24 w 112"/>
                <a:gd name="T9" fmla="*/ 24 h 92"/>
                <a:gd name="T10" fmla="*/ 87 w 112"/>
                <a:gd name="T11" fmla="*/ 24 h 92"/>
                <a:gd name="T12" fmla="*/ 87 w 112"/>
                <a:gd name="T13" fmla="*/ 92 h 92"/>
                <a:gd name="T14" fmla="*/ 112 w 112"/>
                <a:gd name="T15" fmla="*/ 79 h 92"/>
                <a:gd name="T16" fmla="*/ 112 w 112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92">
                  <a:moveTo>
                    <a:pt x="112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24" y="59"/>
                  </a:lnTo>
                  <a:lnTo>
                    <a:pt x="24" y="24"/>
                  </a:lnTo>
                  <a:lnTo>
                    <a:pt x="87" y="24"/>
                  </a:lnTo>
                  <a:lnTo>
                    <a:pt x="87" y="92"/>
                  </a:lnTo>
                  <a:lnTo>
                    <a:pt x="112" y="79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3" name="Freeform 822"/>
            <p:cNvSpPr>
              <a:spLocks/>
            </p:cNvSpPr>
            <p:nvPr/>
          </p:nvSpPr>
          <p:spPr bwMode="auto">
            <a:xfrm>
              <a:off x="11758504" y="6345069"/>
              <a:ext cx="215255" cy="171326"/>
            </a:xfrm>
            <a:custGeom>
              <a:avLst/>
              <a:gdLst>
                <a:gd name="T0" fmla="*/ 147 w 147"/>
                <a:gd name="T1" fmla="*/ 0 h 117"/>
                <a:gd name="T2" fmla="*/ 103 w 147"/>
                <a:gd name="T3" fmla="*/ 32 h 117"/>
                <a:gd name="T4" fmla="*/ 0 w 147"/>
                <a:gd name="T5" fmla="*/ 117 h 117"/>
                <a:gd name="T6" fmla="*/ 35 w 147"/>
                <a:gd name="T7" fmla="*/ 117 h 117"/>
                <a:gd name="T8" fmla="*/ 147 w 147"/>
                <a:gd name="T9" fmla="*/ 117 h 117"/>
                <a:gd name="T10" fmla="*/ 147 w 14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17">
                  <a:moveTo>
                    <a:pt x="147" y="0"/>
                  </a:moveTo>
                  <a:lnTo>
                    <a:pt x="103" y="32"/>
                  </a:lnTo>
                  <a:lnTo>
                    <a:pt x="0" y="117"/>
                  </a:lnTo>
                  <a:lnTo>
                    <a:pt x="35" y="117"/>
                  </a:lnTo>
                  <a:lnTo>
                    <a:pt x="147" y="11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4" name="Freeform 823"/>
            <p:cNvSpPr>
              <a:spLocks/>
            </p:cNvSpPr>
            <p:nvPr/>
          </p:nvSpPr>
          <p:spPr bwMode="auto">
            <a:xfrm>
              <a:off x="11758504" y="6345069"/>
              <a:ext cx="215255" cy="171326"/>
            </a:xfrm>
            <a:custGeom>
              <a:avLst/>
              <a:gdLst>
                <a:gd name="T0" fmla="*/ 147 w 147"/>
                <a:gd name="T1" fmla="*/ 0 h 117"/>
                <a:gd name="T2" fmla="*/ 103 w 147"/>
                <a:gd name="T3" fmla="*/ 32 h 117"/>
                <a:gd name="T4" fmla="*/ 0 w 147"/>
                <a:gd name="T5" fmla="*/ 117 h 117"/>
                <a:gd name="T6" fmla="*/ 35 w 147"/>
                <a:gd name="T7" fmla="*/ 117 h 117"/>
                <a:gd name="T8" fmla="*/ 147 w 147"/>
                <a:gd name="T9" fmla="*/ 117 h 117"/>
                <a:gd name="T10" fmla="*/ 147 w 14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17">
                  <a:moveTo>
                    <a:pt x="147" y="0"/>
                  </a:moveTo>
                  <a:lnTo>
                    <a:pt x="103" y="32"/>
                  </a:lnTo>
                  <a:lnTo>
                    <a:pt x="0" y="117"/>
                  </a:lnTo>
                  <a:lnTo>
                    <a:pt x="35" y="117"/>
                  </a:lnTo>
                  <a:lnTo>
                    <a:pt x="147" y="117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5" name="Freeform 824"/>
            <p:cNvSpPr>
              <a:spLocks noEditPoints="1"/>
            </p:cNvSpPr>
            <p:nvPr/>
          </p:nvSpPr>
          <p:spPr bwMode="auto">
            <a:xfrm>
              <a:off x="11844899" y="6551538"/>
              <a:ext cx="92252" cy="143504"/>
            </a:xfrm>
            <a:custGeom>
              <a:avLst/>
              <a:gdLst>
                <a:gd name="T0" fmla="*/ 55 w 63"/>
                <a:gd name="T1" fmla="*/ 74 h 98"/>
                <a:gd name="T2" fmla="*/ 0 w 63"/>
                <a:gd name="T3" fmla="*/ 74 h 98"/>
                <a:gd name="T4" fmla="*/ 17 w 63"/>
                <a:gd name="T5" fmla="*/ 74 h 98"/>
                <a:gd name="T6" fmla="*/ 17 w 63"/>
                <a:gd name="T7" fmla="*/ 98 h 98"/>
                <a:gd name="T8" fmla="*/ 55 w 63"/>
                <a:gd name="T9" fmla="*/ 74 h 98"/>
                <a:gd name="T10" fmla="*/ 63 w 63"/>
                <a:gd name="T11" fmla="*/ 0 h 98"/>
                <a:gd name="T12" fmla="*/ 0 w 63"/>
                <a:gd name="T13" fmla="*/ 0 h 98"/>
                <a:gd name="T14" fmla="*/ 0 w 63"/>
                <a:gd name="T15" fmla="*/ 35 h 98"/>
                <a:gd name="T16" fmla="*/ 60 w 63"/>
                <a:gd name="T17" fmla="*/ 71 h 98"/>
                <a:gd name="T18" fmla="*/ 63 w 63"/>
                <a:gd name="T19" fmla="*/ 68 h 98"/>
                <a:gd name="T20" fmla="*/ 63 w 63"/>
                <a:gd name="T2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98">
                  <a:moveTo>
                    <a:pt x="55" y="74"/>
                  </a:moveTo>
                  <a:lnTo>
                    <a:pt x="0" y="74"/>
                  </a:lnTo>
                  <a:lnTo>
                    <a:pt x="17" y="74"/>
                  </a:lnTo>
                  <a:lnTo>
                    <a:pt x="17" y="98"/>
                  </a:lnTo>
                  <a:lnTo>
                    <a:pt x="55" y="74"/>
                  </a:lnTo>
                  <a:close/>
                  <a:moveTo>
                    <a:pt x="63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" y="71"/>
                  </a:lnTo>
                  <a:lnTo>
                    <a:pt x="63" y="6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6" name="Freeform 825"/>
            <p:cNvSpPr>
              <a:spLocks noEditPoints="1"/>
            </p:cNvSpPr>
            <p:nvPr/>
          </p:nvSpPr>
          <p:spPr bwMode="auto">
            <a:xfrm>
              <a:off x="11844899" y="6551538"/>
              <a:ext cx="92252" cy="143504"/>
            </a:xfrm>
            <a:custGeom>
              <a:avLst/>
              <a:gdLst>
                <a:gd name="T0" fmla="*/ 55 w 63"/>
                <a:gd name="T1" fmla="*/ 74 h 98"/>
                <a:gd name="T2" fmla="*/ 0 w 63"/>
                <a:gd name="T3" fmla="*/ 74 h 98"/>
                <a:gd name="T4" fmla="*/ 17 w 63"/>
                <a:gd name="T5" fmla="*/ 74 h 98"/>
                <a:gd name="T6" fmla="*/ 17 w 63"/>
                <a:gd name="T7" fmla="*/ 98 h 98"/>
                <a:gd name="T8" fmla="*/ 55 w 63"/>
                <a:gd name="T9" fmla="*/ 74 h 98"/>
                <a:gd name="T10" fmla="*/ 63 w 63"/>
                <a:gd name="T11" fmla="*/ 0 h 98"/>
                <a:gd name="T12" fmla="*/ 0 w 63"/>
                <a:gd name="T13" fmla="*/ 0 h 98"/>
                <a:gd name="T14" fmla="*/ 0 w 63"/>
                <a:gd name="T15" fmla="*/ 35 h 98"/>
                <a:gd name="T16" fmla="*/ 60 w 63"/>
                <a:gd name="T17" fmla="*/ 71 h 98"/>
                <a:gd name="T18" fmla="*/ 63 w 63"/>
                <a:gd name="T19" fmla="*/ 68 h 98"/>
                <a:gd name="T20" fmla="*/ 63 w 63"/>
                <a:gd name="T2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98">
                  <a:moveTo>
                    <a:pt x="55" y="74"/>
                  </a:moveTo>
                  <a:lnTo>
                    <a:pt x="0" y="74"/>
                  </a:lnTo>
                  <a:lnTo>
                    <a:pt x="17" y="74"/>
                  </a:lnTo>
                  <a:lnTo>
                    <a:pt x="17" y="98"/>
                  </a:lnTo>
                  <a:lnTo>
                    <a:pt x="55" y="74"/>
                  </a:lnTo>
                  <a:moveTo>
                    <a:pt x="63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60" y="71"/>
                  </a:lnTo>
                  <a:lnTo>
                    <a:pt x="63" y="68"/>
                  </a:lnTo>
                  <a:lnTo>
                    <a:pt x="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7" name="Rectangle 826"/>
            <p:cNvSpPr>
              <a:spLocks noChangeArrowheads="1"/>
            </p:cNvSpPr>
            <p:nvPr/>
          </p:nvSpPr>
          <p:spPr bwMode="auto">
            <a:xfrm>
              <a:off x="11219634" y="6583753"/>
              <a:ext cx="43930" cy="8346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8" name="Rectangle 827"/>
            <p:cNvSpPr>
              <a:spLocks noChangeArrowheads="1"/>
            </p:cNvSpPr>
            <p:nvPr/>
          </p:nvSpPr>
          <p:spPr bwMode="auto">
            <a:xfrm>
              <a:off x="11004378" y="6755079"/>
              <a:ext cx="319222" cy="2196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9" name="Rectangle 828"/>
            <p:cNvSpPr>
              <a:spLocks noChangeArrowheads="1"/>
            </p:cNvSpPr>
            <p:nvPr/>
          </p:nvSpPr>
          <p:spPr bwMode="auto">
            <a:xfrm>
              <a:off x="11004378" y="6755079"/>
              <a:ext cx="319222" cy="219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0" name="Freeform 829"/>
            <p:cNvSpPr>
              <a:spLocks/>
            </p:cNvSpPr>
            <p:nvPr/>
          </p:nvSpPr>
          <p:spPr bwMode="auto">
            <a:xfrm>
              <a:off x="10948734" y="6583753"/>
              <a:ext cx="430511" cy="171326"/>
            </a:xfrm>
            <a:custGeom>
              <a:avLst/>
              <a:gdLst>
                <a:gd name="T0" fmla="*/ 147 w 294"/>
                <a:gd name="T1" fmla="*/ 0 h 117"/>
                <a:gd name="T2" fmla="*/ 294 w 294"/>
                <a:gd name="T3" fmla="*/ 117 h 117"/>
                <a:gd name="T4" fmla="*/ 0 w 294"/>
                <a:gd name="T5" fmla="*/ 117 h 117"/>
                <a:gd name="T6" fmla="*/ 147 w 294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117">
                  <a:moveTo>
                    <a:pt x="147" y="0"/>
                  </a:moveTo>
                  <a:lnTo>
                    <a:pt x="294" y="117"/>
                  </a:lnTo>
                  <a:lnTo>
                    <a:pt x="0" y="11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1" name="Freeform 830"/>
            <p:cNvSpPr>
              <a:spLocks/>
            </p:cNvSpPr>
            <p:nvPr/>
          </p:nvSpPr>
          <p:spPr bwMode="auto">
            <a:xfrm>
              <a:off x="10948734" y="6583753"/>
              <a:ext cx="430511" cy="171326"/>
            </a:xfrm>
            <a:custGeom>
              <a:avLst/>
              <a:gdLst>
                <a:gd name="T0" fmla="*/ 147 w 294"/>
                <a:gd name="T1" fmla="*/ 0 h 117"/>
                <a:gd name="T2" fmla="*/ 294 w 294"/>
                <a:gd name="T3" fmla="*/ 117 h 117"/>
                <a:gd name="T4" fmla="*/ 0 w 294"/>
                <a:gd name="T5" fmla="*/ 117 h 117"/>
                <a:gd name="T6" fmla="*/ 147 w 294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117">
                  <a:moveTo>
                    <a:pt x="147" y="0"/>
                  </a:moveTo>
                  <a:lnTo>
                    <a:pt x="294" y="117"/>
                  </a:lnTo>
                  <a:lnTo>
                    <a:pt x="0" y="117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2" name="Rectangle 831"/>
            <p:cNvSpPr>
              <a:spLocks noChangeArrowheads="1"/>
            </p:cNvSpPr>
            <p:nvPr/>
          </p:nvSpPr>
          <p:spPr bwMode="auto">
            <a:xfrm>
              <a:off x="11175704" y="6790223"/>
              <a:ext cx="112753" cy="112753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3" name="Rectangle 832"/>
            <p:cNvSpPr>
              <a:spLocks noChangeArrowheads="1"/>
            </p:cNvSpPr>
            <p:nvPr/>
          </p:nvSpPr>
          <p:spPr bwMode="auto">
            <a:xfrm>
              <a:off x="11040986" y="6790223"/>
              <a:ext cx="87859" cy="184505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4" name="Rectangle 833"/>
            <p:cNvSpPr>
              <a:spLocks noChangeArrowheads="1"/>
            </p:cNvSpPr>
            <p:nvPr/>
          </p:nvSpPr>
          <p:spPr bwMode="auto">
            <a:xfrm>
              <a:off x="11040986" y="6790223"/>
              <a:ext cx="87859" cy="1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5" name="Freeform 834"/>
            <p:cNvSpPr>
              <a:spLocks/>
            </p:cNvSpPr>
            <p:nvPr/>
          </p:nvSpPr>
          <p:spPr bwMode="auto">
            <a:xfrm>
              <a:off x="11004378" y="6755079"/>
              <a:ext cx="159611" cy="219648"/>
            </a:xfrm>
            <a:custGeom>
              <a:avLst/>
              <a:gdLst>
                <a:gd name="T0" fmla="*/ 109 w 109"/>
                <a:gd name="T1" fmla="*/ 0 h 150"/>
                <a:gd name="T2" fmla="*/ 0 w 109"/>
                <a:gd name="T3" fmla="*/ 0 h 150"/>
                <a:gd name="T4" fmla="*/ 0 w 109"/>
                <a:gd name="T5" fmla="*/ 150 h 150"/>
                <a:gd name="T6" fmla="*/ 25 w 109"/>
                <a:gd name="T7" fmla="*/ 150 h 150"/>
                <a:gd name="T8" fmla="*/ 25 w 109"/>
                <a:gd name="T9" fmla="*/ 24 h 150"/>
                <a:gd name="T10" fmla="*/ 85 w 109"/>
                <a:gd name="T11" fmla="*/ 24 h 150"/>
                <a:gd name="T12" fmla="*/ 85 w 109"/>
                <a:gd name="T13" fmla="*/ 150 h 150"/>
                <a:gd name="T14" fmla="*/ 109 w 109"/>
                <a:gd name="T15" fmla="*/ 150 h 150"/>
                <a:gd name="T16" fmla="*/ 109 w 109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50">
                  <a:moveTo>
                    <a:pt x="109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5" y="150"/>
                  </a:lnTo>
                  <a:lnTo>
                    <a:pt x="25" y="24"/>
                  </a:lnTo>
                  <a:lnTo>
                    <a:pt x="85" y="24"/>
                  </a:lnTo>
                  <a:lnTo>
                    <a:pt x="85" y="150"/>
                  </a:lnTo>
                  <a:lnTo>
                    <a:pt x="109" y="15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6" name="Freeform 835"/>
            <p:cNvSpPr>
              <a:spLocks/>
            </p:cNvSpPr>
            <p:nvPr/>
          </p:nvSpPr>
          <p:spPr bwMode="auto">
            <a:xfrm>
              <a:off x="11004378" y="6755079"/>
              <a:ext cx="159611" cy="219648"/>
            </a:xfrm>
            <a:custGeom>
              <a:avLst/>
              <a:gdLst>
                <a:gd name="T0" fmla="*/ 109 w 109"/>
                <a:gd name="T1" fmla="*/ 0 h 150"/>
                <a:gd name="T2" fmla="*/ 0 w 109"/>
                <a:gd name="T3" fmla="*/ 0 h 150"/>
                <a:gd name="T4" fmla="*/ 0 w 109"/>
                <a:gd name="T5" fmla="*/ 150 h 150"/>
                <a:gd name="T6" fmla="*/ 25 w 109"/>
                <a:gd name="T7" fmla="*/ 150 h 150"/>
                <a:gd name="T8" fmla="*/ 25 w 109"/>
                <a:gd name="T9" fmla="*/ 24 h 150"/>
                <a:gd name="T10" fmla="*/ 85 w 109"/>
                <a:gd name="T11" fmla="*/ 24 h 150"/>
                <a:gd name="T12" fmla="*/ 85 w 109"/>
                <a:gd name="T13" fmla="*/ 150 h 150"/>
                <a:gd name="T14" fmla="*/ 109 w 109"/>
                <a:gd name="T15" fmla="*/ 150 h 150"/>
                <a:gd name="T16" fmla="*/ 109 w 109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50">
                  <a:moveTo>
                    <a:pt x="109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5" y="150"/>
                  </a:lnTo>
                  <a:lnTo>
                    <a:pt x="25" y="24"/>
                  </a:lnTo>
                  <a:lnTo>
                    <a:pt x="85" y="24"/>
                  </a:lnTo>
                  <a:lnTo>
                    <a:pt x="85" y="150"/>
                  </a:lnTo>
                  <a:lnTo>
                    <a:pt x="109" y="150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7" name="Freeform 836"/>
            <p:cNvSpPr>
              <a:spLocks/>
            </p:cNvSpPr>
            <p:nvPr/>
          </p:nvSpPr>
          <p:spPr bwMode="auto">
            <a:xfrm>
              <a:off x="10948734" y="6583753"/>
              <a:ext cx="215255" cy="171326"/>
            </a:xfrm>
            <a:custGeom>
              <a:avLst/>
              <a:gdLst>
                <a:gd name="T0" fmla="*/ 147 w 147"/>
                <a:gd name="T1" fmla="*/ 0 h 117"/>
                <a:gd name="T2" fmla="*/ 8 w 147"/>
                <a:gd name="T3" fmla="*/ 111 h 117"/>
                <a:gd name="T4" fmla="*/ 0 w 147"/>
                <a:gd name="T5" fmla="*/ 117 h 117"/>
                <a:gd name="T6" fmla="*/ 38 w 147"/>
                <a:gd name="T7" fmla="*/ 117 h 117"/>
                <a:gd name="T8" fmla="*/ 147 w 147"/>
                <a:gd name="T9" fmla="*/ 117 h 117"/>
                <a:gd name="T10" fmla="*/ 147 w 14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17">
                  <a:moveTo>
                    <a:pt x="147" y="0"/>
                  </a:moveTo>
                  <a:lnTo>
                    <a:pt x="8" y="111"/>
                  </a:lnTo>
                  <a:lnTo>
                    <a:pt x="0" y="117"/>
                  </a:lnTo>
                  <a:lnTo>
                    <a:pt x="38" y="117"/>
                  </a:lnTo>
                  <a:lnTo>
                    <a:pt x="147" y="11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8" name="Freeform 837"/>
            <p:cNvSpPr>
              <a:spLocks/>
            </p:cNvSpPr>
            <p:nvPr/>
          </p:nvSpPr>
          <p:spPr bwMode="auto">
            <a:xfrm>
              <a:off x="10948734" y="6583753"/>
              <a:ext cx="215255" cy="171326"/>
            </a:xfrm>
            <a:custGeom>
              <a:avLst/>
              <a:gdLst>
                <a:gd name="T0" fmla="*/ 147 w 147"/>
                <a:gd name="T1" fmla="*/ 0 h 117"/>
                <a:gd name="T2" fmla="*/ 8 w 147"/>
                <a:gd name="T3" fmla="*/ 111 h 117"/>
                <a:gd name="T4" fmla="*/ 0 w 147"/>
                <a:gd name="T5" fmla="*/ 117 h 117"/>
                <a:gd name="T6" fmla="*/ 38 w 147"/>
                <a:gd name="T7" fmla="*/ 117 h 117"/>
                <a:gd name="T8" fmla="*/ 147 w 147"/>
                <a:gd name="T9" fmla="*/ 117 h 117"/>
                <a:gd name="T10" fmla="*/ 147 w 14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117">
                  <a:moveTo>
                    <a:pt x="147" y="0"/>
                  </a:moveTo>
                  <a:lnTo>
                    <a:pt x="8" y="111"/>
                  </a:lnTo>
                  <a:lnTo>
                    <a:pt x="0" y="117"/>
                  </a:lnTo>
                  <a:lnTo>
                    <a:pt x="38" y="117"/>
                  </a:lnTo>
                  <a:lnTo>
                    <a:pt x="147" y="117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9" name="Rectangle 838"/>
            <p:cNvSpPr>
              <a:spLocks noChangeArrowheads="1"/>
            </p:cNvSpPr>
            <p:nvPr/>
          </p:nvSpPr>
          <p:spPr bwMode="auto">
            <a:xfrm>
              <a:off x="11040986" y="6790223"/>
              <a:ext cx="87859" cy="184505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0" name="Rectangle 839"/>
            <p:cNvSpPr>
              <a:spLocks noChangeArrowheads="1"/>
            </p:cNvSpPr>
            <p:nvPr/>
          </p:nvSpPr>
          <p:spPr bwMode="auto">
            <a:xfrm>
              <a:off x="11040986" y="6790223"/>
              <a:ext cx="87859" cy="1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1" name="Rectangle 840"/>
            <p:cNvSpPr>
              <a:spLocks noChangeArrowheads="1"/>
            </p:cNvSpPr>
            <p:nvPr/>
          </p:nvSpPr>
          <p:spPr bwMode="auto">
            <a:xfrm>
              <a:off x="11717503" y="6488572"/>
              <a:ext cx="43930" cy="8346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2" name="Rectangle 841"/>
            <p:cNvSpPr>
              <a:spLocks noChangeArrowheads="1"/>
            </p:cNvSpPr>
            <p:nvPr/>
          </p:nvSpPr>
          <p:spPr bwMode="auto">
            <a:xfrm>
              <a:off x="11443675" y="6659898"/>
              <a:ext cx="426118" cy="218184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3" name="Rectangle 842"/>
            <p:cNvSpPr>
              <a:spLocks noChangeArrowheads="1"/>
            </p:cNvSpPr>
            <p:nvPr/>
          </p:nvSpPr>
          <p:spPr bwMode="auto">
            <a:xfrm>
              <a:off x="11443675" y="6659898"/>
              <a:ext cx="426118" cy="21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4" name="Freeform 843"/>
            <p:cNvSpPr>
              <a:spLocks/>
            </p:cNvSpPr>
            <p:nvPr/>
          </p:nvSpPr>
          <p:spPr bwMode="auto">
            <a:xfrm>
              <a:off x="11371923" y="6488572"/>
              <a:ext cx="565229" cy="171326"/>
            </a:xfrm>
            <a:custGeom>
              <a:avLst/>
              <a:gdLst>
                <a:gd name="T0" fmla="*/ 193 w 386"/>
                <a:gd name="T1" fmla="*/ 0 h 117"/>
                <a:gd name="T2" fmla="*/ 386 w 386"/>
                <a:gd name="T3" fmla="*/ 117 h 117"/>
                <a:gd name="T4" fmla="*/ 0 w 386"/>
                <a:gd name="T5" fmla="*/ 117 h 117"/>
                <a:gd name="T6" fmla="*/ 193 w 386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17">
                  <a:moveTo>
                    <a:pt x="193" y="0"/>
                  </a:moveTo>
                  <a:lnTo>
                    <a:pt x="386" y="117"/>
                  </a:lnTo>
                  <a:lnTo>
                    <a:pt x="0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5" name="Freeform 844"/>
            <p:cNvSpPr>
              <a:spLocks/>
            </p:cNvSpPr>
            <p:nvPr/>
          </p:nvSpPr>
          <p:spPr bwMode="auto">
            <a:xfrm>
              <a:off x="11371923" y="6488572"/>
              <a:ext cx="565229" cy="171326"/>
            </a:xfrm>
            <a:custGeom>
              <a:avLst/>
              <a:gdLst>
                <a:gd name="T0" fmla="*/ 193 w 386"/>
                <a:gd name="T1" fmla="*/ 0 h 117"/>
                <a:gd name="T2" fmla="*/ 386 w 386"/>
                <a:gd name="T3" fmla="*/ 117 h 117"/>
                <a:gd name="T4" fmla="*/ 0 w 386"/>
                <a:gd name="T5" fmla="*/ 117 h 117"/>
                <a:gd name="T6" fmla="*/ 193 w 386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17">
                  <a:moveTo>
                    <a:pt x="193" y="0"/>
                  </a:moveTo>
                  <a:lnTo>
                    <a:pt x="386" y="117"/>
                  </a:lnTo>
                  <a:lnTo>
                    <a:pt x="0" y="117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6" name="Rectangle 845"/>
            <p:cNvSpPr>
              <a:spLocks noChangeArrowheads="1"/>
            </p:cNvSpPr>
            <p:nvPr/>
          </p:nvSpPr>
          <p:spPr bwMode="auto">
            <a:xfrm>
              <a:off x="11730682" y="6695042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7" name="Rectangle 846"/>
            <p:cNvSpPr>
              <a:spLocks noChangeArrowheads="1"/>
            </p:cNvSpPr>
            <p:nvPr/>
          </p:nvSpPr>
          <p:spPr bwMode="auto">
            <a:xfrm>
              <a:off x="11730682" y="6695042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8" name="Rectangle 847"/>
            <p:cNvSpPr>
              <a:spLocks noChangeArrowheads="1"/>
            </p:cNvSpPr>
            <p:nvPr/>
          </p:nvSpPr>
          <p:spPr bwMode="auto">
            <a:xfrm>
              <a:off x="11471497" y="6695042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9" name="Rectangle 848"/>
            <p:cNvSpPr>
              <a:spLocks noChangeArrowheads="1"/>
            </p:cNvSpPr>
            <p:nvPr/>
          </p:nvSpPr>
          <p:spPr bwMode="auto">
            <a:xfrm>
              <a:off x="11471497" y="6695042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0" name="Rectangle 849"/>
            <p:cNvSpPr>
              <a:spLocks noChangeArrowheads="1"/>
            </p:cNvSpPr>
            <p:nvPr/>
          </p:nvSpPr>
          <p:spPr bwMode="auto">
            <a:xfrm>
              <a:off x="11610608" y="6695042"/>
              <a:ext cx="92252" cy="183040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1" name="Rectangle 850"/>
            <p:cNvSpPr>
              <a:spLocks noChangeArrowheads="1"/>
            </p:cNvSpPr>
            <p:nvPr/>
          </p:nvSpPr>
          <p:spPr bwMode="auto">
            <a:xfrm>
              <a:off x="11610608" y="6695042"/>
              <a:ext cx="92252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2" name="Freeform 851"/>
            <p:cNvSpPr>
              <a:spLocks noEditPoints="1"/>
            </p:cNvSpPr>
            <p:nvPr/>
          </p:nvSpPr>
          <p:spPr bwMode="auto">
            <a:xfrm>
              <a:off x="11443675" y="6659898"/>
              <a:ext cx="210862" cy="218184"/>
            </a:xfrm>
            <a:custGeom>
              <a:avLst/>
              <a:gdLst>
                <a:gd name="T0" fmla="*/ 19 w 144"/>
                <a:gd name="T1" fmla="*/ 100 h 149"/>
                <a:gd name="T2" fmla="*/ 19 w 144"/>
                <a:gd name="T3" fmla="*/ 24 h 149"/>
                <a:gd name="T4" fmla="*/ 95 w 144"/>
                <a:gd name="T5" fmla="*/ 24 h 149"/>
                <a:gd name="T6" fmla="*/ 95 w 144"/>
                <a:gd name="T7" fmla="*/ 100 h 149"/>
                <a:gd name="T8" fmla="*/ 19 w 144"/>
                <a:gd name="T9" fmla="*/ 100 h 149"/>
                <a:gd name="T10" fmla="*/ 144 w 144"/>
                <a:gd name="T11" fmla="*/ 0 h 149"/>
                <a:gd name="T12" fmla="*/ 0 w 144"/>
                <a:gd name="T13" fmla="*/ 0 h 149"/>
                <a:gd name="T14" fmla="*/ 0 w 144"/>
                <a:gd name="T15" fmla="*/ 149 h 149"/>
                <a:gd name="T16" fmla="*/ 114 w 144"/>
                <a:gd name="T17" fmla="*/ 149 h 149"/>
                <a:gd name="T18" fmla="*/ 114 w 144"/>
                <a:gd name="T19" fmla="*/ 24 h 149"/>
                <a:gd name="T20" fmla="*/ 144 w 144"/>
                <a:gd name="T21" fmla="*/ 24 h 149"/>
                <a:gd name="T22" fmla="*/ 144 w 144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149">
                  <a:moveTo>
                    <a:pt x="19" y="100"/>
                  </a:moveTo>
                  <a:lnTo>
                    <a:pt x="19" y="24"/>
                  </a:lnTo>
                  <a:lnTo>
                    <a:pt x="95" y="24"/>
                  </a:lnTo>
                  <a:lnTo>
                    <a:pt x="95" y="100"/>
                  </a:lnTo>
                  <a:lnTo>
                    <a:pt x="19" y="100"/>
                  </a:lnTo>
                  <a:close/>
                  <a:moveTo>
                    <a:pt x="144" y="0"/>
                  </a:moveTo>
                  <a:lnTo>
                    <a:pt x="0" y="0"/>
                  </a:lnTo>
                  <a:lnTo>
                    <a:pt x="0" y="149"/>
                  </a:lnTo>
                  <a:lnTo>
                    <a:pt x="114" y="149"/>
                  </a:lnTo>
                  <a:lnTo>
                    <a:pt x="114" y="24"/>
                  </a:lnTo>
                  <a:lnTo>
                    <a:pt x="144" y="2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3" name="Freeform 852"/>
            <p:cNvSpPr>
              <a:spLocks noEditPoints="1"/>
            </p:cNvSpPr>
            <p:nvPr/>
          </p:nvSpPr>
          <p:spPr bwMode="auto">
            <a:xfrm>
              <a:off x="11443675" y="6659898"/>
              <a:ext cx="210862" cy="218184"/>
            </a:xfrm>
            <a:custGeom>
              <a:avLst/>
              <a:gdLst>
                <a:gd name="T0" fmla="*/ 19 w 144"/>
                <a:gd name="T1" fmla="*/ 100 h 149"/>
                <a:gd name="T2" fmla="*/ 19 w 144"/>
                <a:gd name="T3" fmla="*/ 24 h 149"/>
                <a:gd name="T4" fmla="*/ 95 w 144"/>
                <a:gd name="T5" fmla="*/ 24 h 149"/>
                <a:gd name="T6" fmla="*/ 95 w 144"/>
                <a:gd name="T7" fmla="*/ 100 h 149"/>
                <a:gd name="T8" fmla="*/ 19 w 144"/>
                <a:gd name="T9" fmla="*/ 100 h 149"/>
                <a:gd name="T10" fmla="*/ 144 w 144"/>
                <a:gd name="T11" fmla="*/ 0 h 149"/>
                <a:gd name="T12" fmla="*/ 0 w 144"/>
                <a:gd name="T13" fmla="*/ 0 h 149"/>
                <a:gd name="T14" fmla="*/ 0 w 144"/>
                <a:gd name="T15" fmla="*/ 149 h 149"/>
                <a:gd name="T16" fmla="*/ 114 w 144"/>
                <a:gd name="T17" fmla="*/ 149 h 149"/>
                <a:gd name="T18" fmla="*/ 114 w 144"/>
                <a:gd name="T19" fmla="*/ 24 h 149"/>
                <a:gd name="T20" fmla="*/ 144 w 144"/>
                <a:gd name="T21" fmla="*/ 24 h 149"/>
                <a:gd name="T22" fmla="*/ 144 w 144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149">
                  <a:moveTo>
                    <a:pt x="19" y="100"/>
                  </a:moveTo>
                  <a:lnTo>
                    <a:pt x="19" y="24"/>
                  </a:lnTo>
                  <a:lnTo>
                    <a:pt x="95" y="24"/>
                  </a:lnTo>
                  <a:lnTo>
                    <a:pt x="95" y="100"/>
                  </a:lnTo>
                  <a:lnTo>
                    <a:pt x="19" y="100"/>
                  </a:lnTo>
                  <a:moveTo>
                    <a:pt x="144" y="0"/>
                  </a:moveTo>
                  <a:lnTo>
                    <a:pt x="0" y="0"/>
                  </a:lnTo>
                  <a:lnTo>
                    <a:pt x="0" y="149"/>
                  </a:lnTo>
                  <a:lnTo>
                    <a:pt x="114" y="149"/>
                  </a:lnTo>
                  <a:lnTo>
                    <a:pt x="114" y="24"/>
                  </a:lnTo>
                  <a:lnTo>
                    <a:pt x="144" y="24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4" name="Freeform 853"/>
            <p:cNvSpPr>
              <a:spLocks/>
            </p:cNvSpPr>
            <p:nvPr/>
          </p:nvSpPr>
          <p:spPr bwMode="auto">
            <a:xfrm>
              <a:off x="11371923" y="6488572"/>
              <a:ext cx="282614" cy="171326"/>
            </a:xfrm>
            <a:custGeom>
              <a:avLst/>
              <a:gdLst>
                <a:gd name="T0" fmla="*/ 193 w 193"/>
                <a:gd name="T1" fmla="*/ 0 h 117"/>
                <a:gd name="T2" fmla="*/ 0 w 193"/>
                <a:gd name="T3" fmla="*/ 117 h 117"/>
                <a:gd name="T4" fmla="*/ 49 w 193"/>
                <a:gd name="T5" fmla="*/ 117 h 117"/>
                <a:gd name="T6" fmla="*/ 193 w 193"/>
                <a:gd name="T7" fmla="*/ 117 h 117"/>
                <a:gd name="T8" fmla="*/ 193 w 193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7">
                  <a:moveTo>
                    <a:pt x="193" y="0"/>
                  </a:moveTo>
                  <a:lnTo>
                    <a:pt x="0" y="117"/>
                  </a:lnTo>
                  <a:lnTo>
                    <a:pt x="49" y="117"/>
                  </a:lnTo>
                  <a:lnTo>
                    <a:pt x="193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5" name="Freeform 854"/>
            <p:cNvSpPr>
              <a:spLocks/>
            </p:cNvSpPr>
            <p:nvPr/>
          </p:nvSpPr>
          <p:spPr bwMode="auto">
            <a:xfrm>
              <a:off x="11371923" y="6488572"/>
              <a:ext cx="282614" cy="171326"/>
            </a:xfrm>
            <a:custGeom>
              <a:avLst/>
              <a:gdLst>
                <a:gd name="T0" fmla="*/ 193 w 193"/>
                <a:gd name="T1" fmla="*/ 0 h 117"/>
                <a:gd name="T2" fmla="*/ 0 w 193"/>
                <a:gd name="T3" fmla="*/ 117 h 117"/>
                <a:gd name="T4" fmla="*/ 49 w 193"/>
                <a:gd name="T5" fmla="*/ 117 h 117"/>
                <a:gd name="T6" fmla="*/ 193 w 193"/>
                <a:gd name="T7" fmla="*/ 117 h 117"/>
                <a:gd name="T8" fmla="*/ 193 w 193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17">
                  <a:moveTo>
                    <a:pt x="193" y="0"/>
                  </a:moveTo>
                  <a:lnTo>
                    <a:pt x="0" y="117"/>
                  </a:lnTo>
                  <a:lnTo>
                    <a:pt x="49" y="117"/>
                  </a:lnTo>
                  <a:lnTo>
                    <a:pt x="193" y="117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6" name="Rectangle 855"/>
            <p:cNvSpPr>
              <a:spLocks noChangeArrowheads="1"/>
            </p:cNvSpPr>
            <p:nvPr/>
          </p:nvSpPr>
          <p:spPr bwMode="auto">
            <a:xfrm>
              <a:off x="11471497" y="6695042"/>
              <a:ext cx="111289" cy="111289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7" name="Rectangle 856"/>
            <p:cNvSpPr>
              <a:spLocks noChangeArrowheads="1"/>
            </p:cNvSpPr>
            <p:nvPr/>
          </p:nvSpPr>
          <p:spPr bwMode="auto">
            <a:xfrm>
              <a:off x="11471497" y="6695042"/>
              <a:ext cx="111289" cy="1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8" name="Rectangle 857"/>
            <p:cNvSpPr>
              <a:spLocks noChangeArrowheads="1"/>
            </p:cNvSpPr>
            <p:nvPr/>
          </p:nvSpPr>
          <p:spPr bwMode="auto">
            <a:xfrm>
              <a:off x="11610608" y="6695042"/>
              <a:ext cx="43930" cy="183040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9" name="Rectangle 858"/>
            <p:cNvSpPr>
              <a:spLocks noChangeArrowheads="1"/>
            </p:cNvSpPr>
            <p:nvPr/>
          </p:nvSpPr>
          <p:spPr bwMode="auto">
            <a:xfrm>
              <a:off x="11610608" y="6695042"/>
              <a:ext cx="43930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0" name="Rectangle 859"/>
            <p:cNvSpPr>
              <a:spLocks noChangeArrowheads="1"/>
            </p:cNvSpPr>
            <p:nvPr/>
          </p:nvSpPr>
          <p:spPr bwMode="auto">
            <a:xfrm>
              <a:off x="12112871" y="6583753"/>
              <a:ext cx="43930" cy="83466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1" name="Rectangle 860"/>
            <p:cNvSpPr>
              <a:spLocks noChangeArrowheads="1"/>
            </p:cNvSpPr>
            <p:nvPr/>
          </p:nvSpPr>
          <p:spPr bwMode="auto">
            <a:xfrm>
              <a:off x="11837578" y="6755079"/>
              <a:ext cx="421725" cy="2196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2" name="Rectangle 861"/>
            <p:cNvSpPr>
              <a:spLocks noChangeArrowheads="1"/>
            </p:cNvSpPr>
            <p:nvPr/>
          </p:nvSpPr>
          <p:spPr bwMode="auto">
            <a:xfrm>
              <a:off x="11837578" y="6755079"/>
              <a:ext cx="421725" cy="219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3" name="Freeform 862"/>
            <p:cNvSpPr>
              <a:spLocks/>
            </p:cNvSpPr>
            <p:nvPr/>
          </p:nvSpPr>
          <p:spPr bwMode="auto">
            <a:xfrm>
              <a:off x="11765826" y="6583753"/>
              <a:ext cx="565229" cy="171326"/>
            </a:xfrm>
            <a:custGeom>
              <a:avLst/>
              <a:gdLst>
                <a:gd name="T0" fmla="*/ 193 w 386"/>
                <a:gd name="T1" fmla="*/ 0 h 117"/>
                <a:gd name="T2" fmla="*/ 386 w 386"/>
                <a:gd name="T3" fmla="*/ 117 h 117"/>
                <a:gd name="T4" fmla="*/ 0 w 386"/>
                <a:gd name="T5" fmla="*/ 117 h 117"/>
                <a:gd name="T6" fmla="*/ 193 w 386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17">
                  <a:moveTo>
                    <a:pt x="193" y="0"/>
                  </a:moveTo>
                  <a:lnTo>
                    <a:pt x="386" y="117"/>
                  </a:lnTo>
                  <a:lnTo>
                    <a:pt x="0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4" name="Freeform 863"/>
            <p:cNvSpPr>
              <a:spLocks/>
            </p:cNvSpPr>
            <p:nvPr/>
          </p:nvSpPr>
          <p:spPr bwMode="auto">
            <a:xfrm>
              <a:off x="11765826" y="6583753"/>
              <a:ext cx="565229" cy="171326"/>
            </a:xfrm>
            <a:custGeom>
              <a:avLst/>
              <a:gdLst>
                <a:gd name="T0" fmla="*/ 193 w 386"/>
                <a:gd name="T1" fmla="*/ 0 h 117"/>
                <a:gd name="T2" fmla="*/ 386 w 386"/>
                <a:gd name="T3" fmla="*/ 117 h 117"/>
                <a:gd name="T4" fmla="*/ 0 w 386"/>
                <a:gd name="T5" fmla="*/ 117 h 117"/>
                <a:gd name="T6" fmla="*/ 193 w 386"/>
                <a:gd name="T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17">
                  <a:moveTo>
                    <a:pt x="193" y="0"/>
                  </a:moveTo>
                  <a:lnTo>
                    <a:pt x="386" y="117"/>
                  </a:lnTo>
                  <a:lnTo>
                    <a:pt x="0" y="117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5" name="Rectangle 864"/>
            <p:cNvSpPr>
              <a:spLocks noChangeArrowheads="1"/>
            </p:cNvSpPr>
            <p:nvPr/>
          </p:nvSpPr>
          <p:spPr bwMode="auto">
            <a:xfrm>
              <a:off x="12120192" y="6790223"/>
              <a:ext cx="111289" cy="112753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6" name="Rectangle 865"/>
            <p:cNvSpPr>
              <a:spLocks noChangeArrowheads="1"/>
            </p:cNvSpPr>
            <p:nvPr/>
          </p:nvSpPr>
          <p:spPr bwMode="auto">
            <a:xfrm>
              <a:off x="11865400" y="6790223"/>
              <a:ext cx="111289" cy="112753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7" name="Rectangle 866"/>
            <p:cNvSpPr>
              <a:spLocks noChangeArrowheads="1"/>
            </p:cNvSpPr>
            <p:nvPr/>
          </p:nvSpPr>
          <p:spPr bwMode="auto">
            <a:xfrm>
              <a:off x="11865400" y="6790223"/>
              <a:ext cx="111289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8" name="Rectangle 867"/>
            <p:cNvSpPr>
              <a:spLocks noChangeArrowheads="1"/>
            </p:cNvSpPr>
            <p:nvPr/>
          </p:nvSpPr>
          <p:spPr bwMode="auto">
            <a:xfrm>
              <a:off x="12004511" y="6790223"/>
              <a:ext cx="87859" cy="184505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9" name="Rectangle 868"/>
            <p:cNvSpPr>
              <a:spLocks noChangeArrowheads="1"/>
            </p:cNvSpPr>
            <p:nvPr/>
          </p:nvSpPr>
          <p:spPr bwMode="auto">
            <a:xfrm>
              <a:off x="12004511" y="6790223"/>
              <a:ext cx="87859" cy="1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0" name="Freeform 869"/>
            <p:cNvSpPr>
              <a:spLocks noEditPoints="1"/>
            </p:cNvSpPr>
            <p:nvPr/>
          </p:nvSpPr>
          <p:spPr bwMode="auto">
            <a:xfrm>
              <a:off x="11837578" y="6755079"/>
              <a:ext cx="210862" cy="219648"/>
            </a:xfrm>
            <a:custGeom>
              <a:avLst/>
              <a:gdLst>
                <a:gd name="T0" fmla="*/ 19 w 144"/>
                <a:gd name="T1" fmla="*/ 101 h 150"/>
                <a:gd name="T2" fmla="*/ 19 w 144"/>
                <a:gd name="T3" fmla="*/ 24 h 150"/>
                <a:gd name="T4" fmla="*/ 95 w 144"/>
                <a:gd name="T5" fmla="*/ 24 h 150"/>
                <a:gd name="T6" fmla="*/ 95 w 144"/>
                <a:gd name="T7" fmla="*/ 101 h 150"/>
                <a:gd name="T8" fmla="*/ 19 w 144"/>
                <a:gd name="T9" fmla="*/ 101 h 150"/>
                <a:gd name="T10" fmla="*/ 144 w 144"/>
                <a:gd name="T11" fmla="*/ 0 h 150"/>
                <a:gd name="T12" fmla="*/ 0 w 144"/>
                <a:gd name="T13" fmla="*/ 0 h 150"/>
                <a:gd name="T14" fmla="*/ 0 w 144"/>
                <a:gd name="T15" fmla="*/ 150 h 150"/>
                <a:gd name="T16" fmla="*/ 114 w 144"/>
                <a:gd name="T17" fmla="*/ 150 h 150"/>
                <a:gd name="T18" fmla="*/ 114 w 144"/>
                <a:gd name="T19" fmla="*/ 24 h 150"/>
                <a:gd name="T20" fmla="*/ 144 w 144"/>
                <a:gd name="T21" fmla="*/ 24 h 150"/>
                <a:gd name="T22" fmla="*/ 144 w 144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150">
                  <a:moveTo>
                    <a:pt x="19" y="101"/>
                  </a:moveTo>
                  <a:lnTo>
                    <a:pt x="19" y="24"/>
                  </a:lnTo>
                  <a:lnTo>
                    <a:pt x="95" y="24"/>
                  </a:lnTo>
                  <a:lnTo>
                    <a:pt x="95" y="101"/>
                  </a:lnTo>
                  <a:lnTo>
                    <a:pt x="19" y="101"/>
                  </a:lnTo>
                  <a:close/>
                  <a:moveTo>
                    <a:pt x="144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114" y="150"/>
                  </a:lnTo>
                  <a:lnTo>
                    <a:pt x="114" y="24"/>
                  </a:lnTo>
                  <a:lnTo>
                    <a:pt x="144" y="2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1" name="Freeform 870"/>
            <p:cNvSpPr>
              <a:spLocks noEditPoints="1"/>
            </p:cNvSpPr>
            <p:nvPr/>
          </p:nvSpPr>
          <p:spPr bwMode="auto">
            <a:xfrm>
              <a:off x="11837578" y="6755079"/>
              <a:ext cx="210862" cy="219648"/>
            </a:xfrm>
            <a:custGeom>
              <a:avLst/>
              <a:gdLst>
                <a:gd name="T0" fmla="*/ 19 w 144"/>
                <a:gd name="T1" fmla="*/ 101 h 150"/>
                <a:gd name="T2" fmla="*/ 19 w 144"/>
                <a:gd name="T3" fmla="*/ 24 h 150"/>
                <a:gd name="T4" fmla="*/ 95 w 144"/>
                <a:gd name="T5" fmla="*/ 24 h 150"/>
                <a:gd name="T6" fmla="*/ 95 w 144"/>
                <a:gd name="T7" fmla="*/ 101 h 150"/>
                <a:gd name="T8" fmla="*/ 19 w 144"/>
                <a:gd name="T9" fmla="*/ 101 h 150"/>
                <a:gd name="T10" fmla="*/ 144 w 144"/>
                <a:gd name="T11" fmla="*/ 0 h 150"/>
                <a:gd name="T12" fmla="*/ 0 w 144"/>
                <a:gd name="T13" fmla="*/ 0 h 150"/>
                <a:gd name="T14" fmla="*/ 0 w 144"/>
                <a:gd name="T15" fmla="*/ 150 h 150"/>
                <a:gd name="T16" fmla="*/ 114 w 144"/>
                <a:gd name="T17" fmla="*/ 150 h 150"/>
                <a:gd name="T18" fmla="*/ 114 w 144"/>
                <a:gd name="T19" fmla="*/ 24 h 150"/>
                <a:gd name="T20" fmla="*/ 144 w 144"/>
                <a:gd name="T21" fmla="*/ 24 h 150"/>
                <a:gd name="T22" fmla="*/ 144 w 144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150">
                  <a:moveTo>
                    <a:pt x="19" y="101"/>
                  </a:moveTo>
                  <a:lnTo>
                    <a:pt x="19" y="24"/>
                  </a:lnTo>
                  <a:lnTo>
                    <a:pt x="95" y="24"/>
                  </a:lnTo>
                  <a:lnTo>
                    <a:pt x="95" y="101"/>
                  </a:lnTo>
                  <a:lnTo>
                    <a:pt x="19" y="101"/>
                  </a:lnTo>
                  <a:moveTo>
                    <a:pt x="144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114" y="150"/>
                  </a:lnTo>
                  <a:lnTo>
                    <a:pt x="114" y="24"/>
                  </a:lnTo>
                  <a:lnTo>
                    <a:pt x="144" y="24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2" name="Freeform 871"/>
            <p:cNvSpPr>
              <a:spLocks/>
            </p:cNvSpPr>
            <p:nvPr/>
          </p:nvSpPr>
          <p:spPr bwMode="auto">
            <a:xfrm>
              <a:off x="11765826" y="6583753"/>
              <a:ext cx="282614" cy="171326"/>
            </a:xfrm>
            <a:custGeom>
              <a:avLst/>
              <a:gdLst>
                <a:gd name="T0" fmla="*/ 193 w 193"/>
                <a:gd name="T1" fmla="*/ 0 h 117"/>
                <a:gd name="T2" fmla="*/ 114 w 193"/>
                <a:gd name="T3" fmla="*/ 49 h 117"/>
                <a:gd name="T4" fmla="*/ 109 w 193"/>
                <a:gd name="T5" fmla="*/ 52 h 117"/>
                <a:gd name="T6" fmla="*/ 52 w 193"/>
                <a:gd name="T7" fmla="*/ 87 h 117"/>
                <a:gd name="T8" fmla="*/ 0 w 193"/>
                <a:gd name="T9" fmla="*/ 117 h 117"/>
                <a:gd name="T10" fmla="*/ 49 w 193"/>
                <a:gd name="T11" fmla="*/ 117 h 117"/>
                <a:gd name="T12" fmla="*/ 193 w 193"/>
                <a:gd name="T13" fmla="*/ 117 h 117"/>
                <a:gd name="T14" fmla="*/ 193 w 193"/>
                <a:gd name="T1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17">
                  <a:moveTo>
                    <a:pt x="193" y="0"/>
                  </a:moveTo>
                  <a:lnTo>
                    <a:pt x="114" y="49"/>
                  </a:lnTo>
                  <a:lnTo>
                    <a:pt x="109" y="52"/>
                  </a:lnTo>
                  <a:lnTo>
                    <a:pt x="52" y="87"/>
                  </a:lnTo>
                  <a:lnTo>
                    <a:pt x="0" y="117"/>
                  </a:lnTo>
                  <a:lnTo>
                    <a:pt x="49" y="117"/>
                  </a:lnTo>
                  <a:lnTo>
                    <a:pt x="193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3" name="Freeform 872"/>
            <p:cNvSpPr>
              <a:spLocks/>
            </p:cNvSpPr>
            <p:nvPr/>
          </p:nvSpPr>
          <p:spPr bwMode="auto">
            <a:xfrm>
              <a:off x="11765826" y="6583753"/>
              <a:ext cx="282614" cy="171326"/>
            </a:xfrm>
            <a:custGeom>
              <a:avLst/>
              <a:gdLst>
                <a:gd name="T0" fmla="*/ 193 w 193"/>
                <a:gd name="T1" fmla="*/ 0 h 117"/>
                <a:gd name="T2" fmla="*/ 114 w 193"/>
                <a:gd name="T3" fmla="*/ 49 h 117"/>
                <a:gd name="T4" fmla="*/ 109 w 193"/>
                <a:gd name="T5" fmla="*/ 52 h 117"/>
                <a:gd name="T6" fmla="*/ 52 w 193"/>
                <a:gd name="T7" fmla="*/ 87 h 117"/>
                <a:gd name="T8" fmla="*/ 0 w 193"/>
                <a:gd name="T9" fmla="*/ 117 h 117"/>
                <a:gd name="T10" fmla="*/ 49 w 193"/>
                <a:gd name="T11" fmla="*/ 117 h 117"/>
                <a:gd name="T12" fmla="*/ 193 w 193"/>
                <a:gd name="T13" fmla="*/ 117 h 117"/>
                <a:gd name="T14" fmla="*/ 193 w 193"/>
                <a:gd name="T1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17">
                  <a:moveTo>
                    <a:pt x="193" y="0"/>
                  </a:moveTo>
                  <a:lnTo>
                    <a:pt x="114" y="49"/>
                  </a:lnTo>
                  <a:lnTo>
                    <a:pt x="109" y="52"/>
                  </a:lnTo>
                  <a:lnTo>
                    <a:pt x="52" y="87"/>
                  </a:lnTo>
                  <a:lnTo>
                    <a:pt x="0" y="117"/>
                  </a:lnTo>
                  <a:lnTo>
                    <a:pt x="49" y="117"/>
                  </a:lnTo>
                  <a:lnTo>
                    <a:pt x="193" y="117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4" name="Rectangle 873"/>
            <p:cNvSpPr>
              <a:spLocks noChangeArrowheads="1"/>
            </p:cNvSpPr>
            <p:nvPr/>
          </p:nvSpPr>
          <p:spPr bwMode="auto">
            <a:xfrm>
              <a:off x="11865400" y="6790223"/>
              <a:ext cx="111289" cy="112753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5" name="Rectangle 874"/>
            <p:cNvSpPr>
              <a:spLocks noChangeArrowheads="1"/>
            </p:cNvSpPr>
            <p:nvPr/>
          </p:nvSpPr>
          <p:spPr bwMode="auto">
            <a:xfrm>
              <a:off x="11865400" y="6790223"/>
              <a:ext cx="111289" cy="11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6" name="Rectangle 875"/>
            <p:cNvSpPr>
              <a:spLocks noChangeArrowheads="1"/>
            </p:cNvSpPr>
            <p:nvPr/>
          </p:nvSpPr>
          <p:spPr bwMode="auto">
            <a:xfrm>
              <a:off x="12004511" y="6790223"/>
              <a:ext cx="43930" cy="184505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7" name="Rectangle 876"/>
            <p:cNvSpPr>
              <a:spLocks noChangeArrowheads="1"/>
            </p:cNvSpPr>
            <p:nvPr/>
          </p:nvSpPr>
          <p:spPr bwMode="auto">
            <a:xfrm>
              <a:off x="12004511" y="6790223"/>
              <a:ext cx="43930" cy="1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8" name="Rectangle 877"/>
            <p:cNvSpPr>
              <a:spLocks noChangeArrowheads="1"/>
            </p:cNvSpPr>
            <p:nvPr/>
          </p:nvSpPr>
          <p:spPr bwMode="auto">
            <a:xfrm>
              <a:off x="13200862" y="6428535"/>
              <a:ext cx="43930" cy="79073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9" name="Rectangle 878"/>
            <p:cNvSpPr>
              <a:spLocks noChangeArrowheads="1"/>
            </p:cNvSpPr>
            <p:nvPr/>
          </p:nvSpPr>
          <p:spPr bwMode="auto">
            <a:xfrm>
              <a:off x="13136432" y="6595468"/>
              <a:ext cx="322151" cy="219648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0" name="Rectangle 879"/>
            <p:cNvSpPr>
              <a:spLocks noChangeArrowheads="1"/>
            </p:cNvSpPr>
            <p:nvPr/>
          </p:nvSpPr>
          <p:spPr bwMode="auto">
            <a:xfrm>
              <a:off x="13136432" y="6595468"/>
              <a:ext cx="322151" cy="219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1" name="Freeform 880"/>
            <p:cNvSpPr>
              <a:spLocks/>
            </p:cNvSpPr>
            <p:nvPr/>
          </p:nvSpPr>
          <p:spPr bwMode="auto">
            <a:xfrm>
              <a:off x="13085181" y="6428535"/>
              <a:ext cx="426118" cy="166933"/>
            </a:xfrm>
            <a:custGeom>
              <a:avLst/>
              <a:gdLst>
                <a:gd name="T0" fmla="*/ 147 w 291"/>
                <a:gd name="T1" fmla="*/ 0 h 114"/>
                <a:gd name="T2" fmla="*/ 0 w 291"/>
                <a:gd name="T3" fmla="*/ 114 h 114"/>
                <a:gd name="T4" fmla="*/ 291 w 291"/>
                <a:gd name="T5" fmla="*/ 114 h 114"/>
                <a:gd name="T6" fmla="*/ 147 w 291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4">
                  <a:moveTo>
                    <a:pt x="147" y="0"/>
                  </a:moveTo>
                  <a:lnTo>
                    <a:pt x="0" y="114"/>
                  </a:lnTo>
                  <a:lnTo>
                    <a:pt x="291" y="114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2" name="Freeform 881"/>
            <p:cNvSpPr>
              <a:spLocks/>
            </p:cNvSpPr>
            <p:nvPr/>
          </p:nvSpPr>
          <p:spPr bwMode="auto">
            <a:xfrm>
              <a:off x="13085181" y="6428535"/>
              <a:ext cx="426118" cy="166933"/>
            </a:xfrm>
            <a:custGeom>
              <a:avLst/>
              <a:gdLst>
                <a:gd name="T0" fmla="*/ 147 w 291"/>
                <a:gd name="T1" fmla="*/ 0 h 114"/>
                <a:gd name="T2" fmla="*/ 0 w 291"/>
                <a:gd name="T3" fmla="*/ 114 h 114"/>
                <a:gd name="T4" fmla="*/ 291 w 291"/>
                <a:gd name="T5" fmla="*/ 114 h 114"/>
                <a:gd name="T6" fmla="*/ 147 w 291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14">
                  <a:moveTo>
                    <a:pt x="147" y="0"/>
                  </a:moveTo>
                  <a:lnTo>
                    <a:pt x="0" y="114"/>
                  </a:lnTo>
                  <a:lnTo>
                    <a:pt x="291" y="114"/>
                  </a:lnTo>
                  <a:lnTo>
                    <a:pt x="1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3" name="Rectangle 882"/>
            <p:cNvSpPr>
              <a:spLocks noChangeArrowheads="1"/>
            </p:cNvSpPr>
            <p:nvPr/>
          </p:nvSpPr>
          <p:spPr bwMode="auto">
            <a:xfrm>
              <a:off x="13173040" y="6632076"/>
              <a:ext cx="111289" cy="111289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4" name="Rectangle 883"/>
            <p:cNvSpPr>
              <a:spLocks noChangeArrowheads="1"/>
            </p:cNvSpPr>
            <p:nvPr/>
          </p:nvSpPr>
          <p:spPr bwMode="auto">
            <a:xfrm>
              <a:off x="13331187" y="6632076"/>
              <a:ext cx="92252" cy="183040"/>
            </a:xfrm>
            <a:prstGeom prst="rect">
              <a:avLst/>
            </a:pr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5" name="Rectangle 884"/>
            <p:cNvSpPr>
              <a:spLocks noChangeArrowheads="1"/>
            </p:cNvSpPr>
            <p:nvPr/>
          </p:nvSpPr>
          <p:spPr bwMode="auto">
            <a:xfrm>
              <a:off x="13331187" y="6632076"/>
              <a:ext cx="92252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6" name="Freeform 885"/>
            <p:cNvSpPr>
              <a:spLocks/>
            </p:cNvSpPr>
            <p:nvPr/>
          </p:nvSpPr>
          <p:spPr bwMode="auto">
            <a:xfrm>
              <a:off x="13300436" y="6595468"/>
              <a:ext cx="158147" cy="219648"/>
            </a:xfrm>
            <a:custGeom>
              <a:avLst/>
              <a:gdLst>
                <a:gd name="T0" fmla="*/ 108 w 108"/>
                <a:gd name="T1" fmla="*/ 0 h 150"/>
                <a:gd name="T2" fmla="*/ 0 w 108"/>
                <a:gd name="T3" fmla="*/ 0 h 150"/>
                <a:gd name="T4" fmla="*/ 0 w 108"/>
                <a:gd name="T5" fmla="*/ 150 h 150"/>
                <a:gd name="T6" fmla="*/ 21 w 108"/>
                <a:gd name="T7" fmla="*/ 150 h 150"/>
                <a:gd name="T8" fmla="*/ 21 w 108"/>
                <a:gd name="T9" fmla="*/ 25 h 150"/>
                <a:gd name="T10" fmla="*/ 84 w 108"/>
                <a:gd name="T11" fmla="*/ 25 h 150"/>
                <a:gd name="T12" fmla="*/ 84 w 108"/>
                <a:gd name="T13" fmla="*/ 150 h 150"/>
                <a:gd name="T14" fmla="*/ 108 w 108"/>
                <a:gd name="T15" fmla="*/ 150 h 150"/>
                <a:gd name="T16" fmla="*/ 108 w 108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50">
                  <a:moveTo>
                    <a:pt x="108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1" y="150"/>
                  </a:lnTo>
                  <a:lnTo>
                    <a:pt x="21" y="25"/>
                  </a:lnTo>
                  <a:lnTo>
                    <a:pt x="84" y="25"/>
                  </a:lnTo>
                  <a:lnTo>
                    <a:pt x="84" y="150"/>
                  </a:lnTo>
                  <a:lnTo>
                    <a:pt x="108" y="15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7" name="Freeform 886"/>
            <p:cNvSpPr>
              <a:spLocks/>
            </p:cNvSpPr>
            <p:nvPr/>
          </p:nvSpPr>
          <p:spPr bwMode="auto">
            <a:xfrm>
              <a:off x="13300436" y="6595468"/>
              <a:ext cx="158147" cy="219648"/>
            </a:xfrm>
            <a:custGeom>
              <a:avLst/>
              <a:gdLst>
                <a:gd name="T0" fmla="*/ 108 w 108"/>
                <a:gd name="T1" fmla="*/ 0 h 150"/>
                <a:gd name="T2" fmla="*/ 0 w 108"/>
                <a:gd name="T3" fmla="*/ 0 h 150"/>
                <a:gd name="T4" fmla="*/ 0 w 108"/>
                <a:gd name="T5" fmla="*/ 150 h 150"/>
                <a:gd name="T6" fmla="*/ 21 w 108"/>
                <a:gd name="T7" fmla="*/ 150 h 150"/>
                <a:gd name="T8" fmla="*/ 21 w 108"/>
                <a:gd name="T9" fmla="*/ 25 h 150"/>
                <a:gd name="T10" fmla="*/ 84 w 108"/>
                <a:gd name="T11" fmla="*/ 25 h 150"/>
                <a:gd name="T12" fmla="*/ 84 w 108"/>
                <a:gd name="T13" fmla="*/ 150 h 150"/>
                <a:gd name="T14" fmla="*/ 108 w 108"/>
                <a:gd name="T15" fmla="*/ 150 h 150"/>
                <a:gd name="T16" fmla="*/ 108 w 108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50">
                  <a:moveTo>
                    <a:pt x="108" y="0"/>
                  </a:moveTo>
                  <a:lnTo>
                    <a:pt x="0" y="0"/>
                  </a:lnTo>
                  <a:lnTo>
                    <a:pt x="0" y="150"/>
                  </a:lnTo>
                  <a:lnTo>
                    <a:pt x="21" y="150"/>
                  </a:lnTo>
                  <a:lnTo>
                    <a:pt x="21" y="25"/>
                  </a:lnTo>
                  <a:lnTo>
                    <a:pt x="84" y="25"/>
                  </a:lnTo>
                  <a:lnTo>
                    <a:pt x="84" y="150"/>
                  </a:lnTo>
                  <a:lnTo>
                    <a:pt x="108" y="150"/>
                  </a:lnTo>
                  <a:lnTo>
                    <a:pt x="1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8" name="Freeform 887"/>
            <p:cNvSpPr>
              <a:spLocks/>
            </p:cNvSpPr>
            <p:nvPr/>
          </p:nvSpPr>
          <p:spPr bwMode="auto">
            <a:xfrm>
              <a:off x="13300436" y="6428535"/>
              <a:ext cx="210862" cy="166933"/>
            </a:xfrm>
            <a:custGeom>
              <a:avLst/>
              <a:gdLst>
                <a:gd name="T0" fmla="*/ 0 w 144"/>
                <a:gd name="T1" fmla="*/ 0 h 114"/>
                <a:gd name="T2" fmla="*/ 0 w 144"/>
                <a:gd name="T3" fmla="*/ 114 h 114"/>
                <a:gd name="T4" fmla="*/ 108 w 144"/>
                <a:gd name="T5" fmla="*/ 114 h 114"/>
                <a:gd name="T6" fmla="*/ 144 w 144"/>
                <a:gd name="T7" fmla="*/ 114 h 114"/>
                <a:gd name="T8" fmla="*/ 122 w 144"/>
                <a:gd name="T9" fmla="*/ 98 h 114"/>
                <a:gd name="T10" fmla="*/ 100 w 144"/>
                <a:gd name="T11" fmla="*/ 81 h 114"/>
                <a:gd name="T12" fmla="*/ 0 w 144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14">
                  <a:moveTo>
                    <a:pt x="0" y="0"/>
                  </a:moveTo>
                  <a:lnTo>
                    <a:pt x="0" y="114"/>
                  </a:lnTo>
                  <a:lnTo>
                    <a:pt x="108" y="114"/>
                  </a:lnTo>
                  <a:lnTo>
                    <a:pt x="144" y="114"/>
                  </a:lnTo>
                  <a:lnTo>
                    <a:pt x="122" y="98"/>
                  </a:lnTo>
                  <a:lnTo>
                    <a:pt x="100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9" name="Freeform 888"/>
            <p:cNvSpPr>
              <a:spLocks/>
            </p:cNvSpPr>
            <p:nvPr/>
          </p:nvSpPr>
          <p:spPr bwMode="auto">
            <a:xfrm>
              <a:off x="13300436" y="6428535"/>
              <a:ext cx="210862" cy="166933"/>
            </a:xfrm>
            <a:custGeom>
              <a:avLst/>
              <a:gdLst>
                <a:gd name="T0" fmla="*/ 0 w 144"/>
                <a:gd name="T1" fmla="*/ 0 h 114"/>
                <a:gd name="T2" fmla="*/ 0 w 144"/>
                <a:gd name="T3" fmla="*/ 114 h 114"/>
                <a:gd name="T4" fmla="*/ 108 w 144"/>
                <a:gd name="T5" fmla="*/ 114 h 114"/>
                <a:gd name="T6" fmla="*/ 144 w 144"/>
                <a:gd name="T7" fmla="*/ 114 h 114"/>
                <a:gd name="T8" fmla="*/ 122 w 144"/>
                <a:gd name="T9" fmla="*/ 98 h 114"/>
                <a:gd name="T10" fmla="*/ 100 w 144"/>
                <a:gd name="T11" fmla="*/ 81 h 114"/>
                <a:gd name="T12" fmla="*/ 0 w 144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14">
                  <a:moveTo>
                    <a:pt x="0" y="0"/>
                  </a:moveTo>
                  <a:lnTo>
                    <a:pt x="0" y="114"/>
                  </a:lnTo>
                  <a:lnTo>
                    <a:pt x="108" y="114"/>
                  </a:lnTo>
                  <a:lnTo>
                    <a:pt x="144" y="114"/>
                  </a:lnTo>
                  <a:lnTo>
                    <a:pt x="122" y="98"/>
                  </a:lnTo>
                  <a:lnTo>
                    <a:pt x="100" y="8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0" name="Rectangle 889"/>
            <p:cNvSpPr>
              <a:spLocks noChangeArrowheads="1"/>
            </p:cNvSpPr>
            <p:nvPr/>
          </p:nvSpPr>
          <p:spPr bwMode="auto">
            <a:xfrm>
              <a:off x="13331187" y="6632076"/>
              <a:ext cx="92252" cy="183040"/>
            </a:xfrm>
            <a:prstGeom prst="rect">
              <a:avLst/>
            </a:prstGeom>
            <a:solidFill>
              <a:srgbClr val="A2A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1" name="Rectangle 890"/>
            <p:cNvSpPr>
              <a:spLocks noChangeArrowheads="1"/>
            </p:cNvSpPr>
            <p:nvPr/>
          </p:nvSpPr>
          <p:spPr bwMode="auto">
            <a:xfrm>
              <a:off x="13331187" y="6632076"/>
              <a:ext cx="92252" cy="18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56" name="Group 1155"/>
            <p:cNvGrpSpPr/>
            <p:nvPr/>
          </p:nvGrpSpPr>
          <p:grpSpPr>
            <a:xfrm>
              <a:off x="12172907" y="6834153"/>
              <a:ext cx="206470" cy="171326"/>
              <a:chOff x="12172907" y="6834153"/>
              <a:chExt cx="206470" cy="171326"/>
            </a:xfrm>
          </p:grpSpPr>
          <p:sp>
            <p:nvSpPr>
              <p:cNvPr id="2075" name="Freeform 1153"/>
              <p:cNvSpPr>
                <a:spLocks/>
              </p:cNvSpPr>
              <p:nvPr/>
            </p:nvSpPr>
            <p:spPr bwMode="auto">
              <a:xfrm>
                <a:off x="12172907" y="6834153"/>
                <a:ext cx="206470" cy="168398"/>
              </a:xfrm>
              <a:custGeom>
                <a:avLst/>
                <a:gdLst>
                  <a:gd name="T0" fmla="*/ 43 w 52"/>
                  <a:gd name="T1" fmla="*/ 17 h 42"/>
                  <a:gd name="T2" fmla="*/ 44 w 52"/>
                  <a:gd name="T3" fmla="*/ 15 h 42"/>
                  <a:gd name="T4" fmla="*/ 28 w 52"/>
                  <a:gd name="T5" fmla="*/ 0 h 42"/>
                  <a:gd name="T6" fmla="*/ 13 w 52"/>
                  <a:gd name="T7" fmla="*/ 11 h 42"/>
                  <a:gd name="T8" fmla="*/ 0 w 52"/>
                  <a:gd name="T9" fmla="*/ 26 h 42"/>
                  <a:gd name="T10" fmla="*/ 15 w 52"/>
                  <a:gd name="T11" fmla="*/ 42 h 42"/>
                  <a:gd name="T12" fmla="*/ 28 w 52"/>
                  <a:gd name="T13" fmla="*/ 36 h 42"/>
                  <a:gd name="T14" fmla="*/ 39 w 52"/>
                  <a:gd name="T15" fmla="*/ 42 h 42"/>
                  <a:gd name="T16" fmla="*/ 52 w 52"/>
                  <a:gd name="T17" fmla="*/ 29 h 42"/>
                  <a:gd name="T18" fmla="*/ 43 w 52"/>
                  <a:gd name="T19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42">
                    <a:moveTo>
                      <a:pt x="43" y="17"/>
                    </a:moveTo>
                    <a:cubicBezTo>
                      <a:pt x="44" y="17"/>
                      <a:pt x="44" y="16"/>
                      <a:pt x="44" y="15"/>
                    </a:cubicBezTo>
                    <a:cubicBezTo>
                      <a:pt x="44" y="7"/>
                      <a:pt x="37" y="0"/>
                      <a:pt x="28" y="0"/>
                    </a:cubicBezTo>
                    <a:cubicBezTo>
                      <a:pt x="21" y="0"/>
                      <a:pt x="15" y="4"/>
                      <a:pt x="13" y="11"/>
                    </a:cubicBezTo>
                    <a:cubicBezTo>
                      <a:pt x="5" y="12"/>
                      <a:pt x="0" y="19"/>
                      <a:pt x="0" y="26"/>
                    </a:cubicBezTo>
                    <a:cubicBezTo>
                      <a:pt x="0" y="35"/>
                      <a:pt x="7" y="42"/>
                      <a:pt x="15" y="42"/>
                    </a:cubicBezTo>
                    <a:cubicBezTo>
                      <a:pt x="21" y="42"/>
                      <a:pt x="25" y="40"/>
                      <a:pt x="28" y="36"/>
                    </a:cubicBezTo>
                    <a:cubicBezTo>
                      <a:pt x="30" y="40"/>
                      <a:pt x="34" y="42"/>
                      <a:pt x="39" y="42"/>
                    </a:cubicBezTo>
                    <a:cubicBezTo>
                      <a:pt x="46" y="42"/>
                      <a:pt x="52" y="36"/>
                      <a:pt x="52" y="29"/>
                    </a:cubicBezTo>
                    <a:cubicBezTo>
                      <a:pt x="52" y="24"/>
                      <a:pt x="48" y="19"/>
                      <a:pt x="43" y="17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6" name="Freeform 1154"/>
              <p:cNvSpPr>
                <a:spLocks/>
              </p:cNvSpPr>
              <p:nvPr/>
            </p:nvSpPr>
            <p:spPr bwMode="auto">
              <a:xfrm>
                <a:off x="12263695" y="6958620"/>
                <a:ext cx="32215" cy="46858"/>
              </a:xfrm>
              <a:custGeom>
                <a:avLst/>
                <a:gdLst>
                  <a:gd name="T0" fmla="*/ 5 w 8"/>
                  <a:gd name="T1" fmla="*/ 11 h 12"/>
                  <a:gd name="T2" fmla="*/ 8 w 8"/>
                  <a:gd name="T3" fmla="*/ 5 h 12"/>
                  <a:gd name="T4" fmla="*/ 7 w 8"/>
                  <a:gd name="T5" fmla="*/ 2 h 12"/>
                  <a:gd name="T6" fmla="*/ 6 w 8"/>
                  <a:gd name="T7" fmla="*/ 6 h 12"/>
                  <a:gd name="T8" fmla="*/ 6 w 8"/>
                  <a:gd name="T9" fmla="*/ 0 h 12"/>
                  <a:gd name="T10" fmla="*/ 5 w 8"/>
                  <a:gd name="T11" fmla="*/ 0 h 12"/>
                  <a:gd name="T12" fmla="*/ 3 w 8"/>
                  <a:gd name="T13" fmla="*/ 0 h 12"/>
                  <a:gd name="T14" fmla="*/ 3 w 8"/>
                  <a:gd name="T15" fmla="*/ 8 h 12"/>
                  <a:gd name="T16" fmla="*/ 1 w 8"/>
                  <a:gd name="T17" fmla="*/ 4 h 12"/>
                  <a:gd name="T18" fmla="*/ 0 w 8"/>
                  <a:gd name="T19" fmla="*/ 6 h 12"/>
                  <a:gd name="T20" fmla="*/ 3 w 8"/>
                  <a:gd name="T21" fmla="*/ 11 h 12"/>
                  <a:gd name="T22" fmla="*/ 4 w 8"/>
                  <a:gd name="T23" fmla="*/ 12 h 12"/>
                  <a:gd name="T24" fmla="*/ 4 w 8"/>
                  <a:gd name="T25" fmla="*/ 12 h 12"/>
                  <a:gd name="T26" fmla="*/ 5 w 8"/>
                  <a:gd name="T27" fmla="*/ 11 h 12"/>
                  <a:gd name="T28" fmla="*/ 5 w 8"/>
                  <a:gd name="T29" fmla="*/ 11 h 12"/>
                  <a:gd name="T30" fmla="*/ 5 w 8"/>
                  <a:gd name="T31" fmla="*/ 11 h 12"/>
                  <a:gd name="T32" fmla="*/ 5 w 8"/>
                  <a:gd name="T33" fmla="*/ 11 h 12"/>
                  <a:gd name="T34" fmla="*/ 5 w 8"/>
                  <a:gd name="T35" fmla="*/ 11 h 12"/>
                  <a:gd name="T36" fmla="*/ 5 w 8"/>
                  <a:gd name="T3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7" name="Freeform 1155"/>
              <p:cNvSpPr>
                <a:spLocks noEditPoints="1"/>
              </p:cNvSpPr>
              <p:nvPr/>
            </p:nvSpPr>
            <p:spPr bwMode="auto">
              <a:xfrm>
                <a:off x="12284195" y="7002550"/>
                <a:ext cx="43930" cy="2929"/>
              </a:xfrm>
              <a:custGeom>
                <a:avLst/>
                <a:gdLst>
                  <a:gd name="T0" fmla="*/ 0 w 11"/>
                  <a:gd name="T1" fmla="*/ 0 h 1"/>
                  <a:gd name="T2" fmla="*/ 0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11 w 11"/>
                  <a:gd name="T9" fmla="*/ 0 h 1"/>
                  <a:gd name="T10" fmla="*/ 11 w 11"/>
                  <a:gd name="T11" fmla="*/ 0 h 1"/>
                  <a:gd name="T12" fmla="*/ 11 w 11"/>
                  <a:gd name="T13" fmla="*/ 0 h 1"/>
                  <a:gd name="T14" fmla="*/ 11 w 11"/>
                  <a:gd name="T15" fmla="*/ 0 h 1"/>
                  <a:gd name="T16" fmla="*/ 11 w 11"/>
                  <a:gd name="T17" fmla="*/ 0 h 1"/>
                  <a:gd name="T18" fmla="*/ 11 w 11"/>
                  <a:gd name="T19" fmla="*/ 0 h 1"/>
                  <a:gd name="T20" fmla="*/ 11 w 11"/>
                  <a:gd name="T21" fmla="*/ 0 h 1"/>
                  <a:gd name="T22" fmla="*/ 11 w 11"/>
                  <a:gd name="T23" fmla="*/ 0 h 1"/>
                  <a:gd name="T24" fmla="*/ 11 w 11"/>
                  <a:gd name="T25" fmla="*/ 0 h 1"/>
                  <a:gd name="T26" fmla="*/ 11 w 11"/>
                  <a:gd name="T27" fmla="*/ 0 h 1"/>
                  <a:gd name="T28" fmla="*/ 11 w 11"/>
                  <a:gd name="T29" fmla="*/ 0 h 1"/>
                  <a:gd name="T30" fmla="*/ 11 w 11"/>
                  <a:gd name="T3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8" name="Freeform 1156"/>
              <p:cNvSpPr>
                <a:spLocks/>
              </p:cNvSpPr>
              <p:nvPr/>
            </p:nvSpPr>
            <p:spPr bwMode="auto">
              <a:xfrm>
                <a:off x="12284195" y="6834153"/>
                <a:ext cx="95181" cy="168398"/>
              </a:xfrm>
              <a:custGeom>
                <a:avLst/>
                <a:gdLst>
                  <a:gd name="T0" fmla="*/ 0 w 24"/>
                  <a:gd name="T1" fmla="*/ 0 h 42"/>
                  <a:gd name="T2" fmla="*/ 0 w 24"/>
                  <a:gd name="T3" fmla="*/ 0 h 42"/>
                  <a:gd name="T4" fmla="*/ 0 w 24"/>
                  <a:gd name="T5" fmla="*/ 0 h 42"/>
                  <a:gd name="T6" fmla="*/ 0 w 24"/>
                  <a:gd name="T7" fmla="*/ 31 h 42"/>
                  <a:gd name="T8" fmla="*/ 0 w 24"/>
                  <a:gd name="T9" fmla="*/ 31 h 42"/>
                  <a:gd name="T10" fmla="*/ 0 w 24"/>
                  <a:gd name="T11" fmla="*/ 31 h 42"/>
                  <a:gd name="T12" fmla="*/ 1 w 24"/>
                  <a:gd name="T13" fmla="*/ 31 h 42"/>
                  <a:gd name="T14" fmla="*/ 1 w 24"/>
                  <a:gd name="T15" fmla="*/ 37 h 42"/>
                  <a:gd name="T16" fmla="*/ 2 w 24"/>
                  <a:gd name="T17" fmla="*/ 33 h 42"/>
                  <a:gd name="T18" fmla="*/ 3 w 24"/>
                  <a:gd name="T19" fmla="*/ 36 h 42"/>
                  <a:gd name="T20" fmla="*/ 2 w 24"/>
                  <a:gd name="T21" fmla="*/ 38 h 42"/>
                  <a:gd name="T22" fmla="*/ 11 w 24"/>
                  <a:gd name="T23" fmla="*/ 42 h 42"/>
                  <a:gd name="T24" fmla="*/ 11 w 24"/>
                  <a:gd name="T25" fmla="*/ 42 h 42"/>
                  <a:gd name="T26" fmla="*/ 11 w 24"/>
                  <a:gd name="T27" fmla="*/ 42 h 42"/>
                  <a:gd name="T28" fmla="*/ 11 w 24"/>
                  <a:gd name="T29" fmla="*/ 42 h 42"/>
                  <a:gd name="T30" fmla="*/ 11 w 24"/>
                  <a:gd name="T31" fmla="*/ 42 h 42"/>
                  <a:gd name="T32" fmla="*/ 11 w 24"/>
                  <a:gd name="T33" fmla="*/ 42 h 42"/>
                  <a:gd name="T34" fmla="*/ 11 w 24"/>
                  <a:gd name="T35" fmla="*/ 42 h 42"/>
                  <a:gd name="T36" fmla="*/ 11 w 24"/>
                  <a:gd name="T37" fmla="*/ 42 h 42"/>
                  <a:gd name="T38" fmla="*/ 11 w 24"/>
                  <a:gd name="T39" fmla="*/ 42 h 42"/>
                  <a:gd name="T40" fmla="*/ 24 w 24"/>
                  <a:gd name="T41" fmla="*/ 29 h 42"/>
                  <a:gd name="T42" fmla="*/ 15 w 24"/>
                  <a:gd name="T43" fmla="*/ 17 h 42"/>
                  <a:gd name="T44" fmla="*/ 15 w 24"/>
                  <a:gd name="T45" fmla="*/ 17 h 42"/>
                  <a:gd name="T46" fmla="*/ 15 w 24"/>
                  <a:gd name="T47" fmla="*/ 17 h 42"/>
                  <a:gd name="T48" fmla="*/ 16 w 24"/>
                  <a:gd name="T49" fmla="*/ 15 h 42"/>
                  <a:gd name="T50" fmla="*/ 0 w 24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4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5"/>
                      <a:pt x="3" y="36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4" y="41"/>
                      <a:pt x="7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8" y="42"/>
                      <a:pt x="24" y="36"/>
                      <a:pt x="24" y="29"/>
                    </a:cubicBezTo>
                    <a:cubicBezTo>
                      <a:pt x="24" y="24"/>
                      <a:pt x="20" y="19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6" y="16"/>
                      <a:pt x="16" y="15"/>
                    </a:cubicBezTo>
                    <a:cubicBezTo>
                      <a:pt x="16" y="7"/>
                      <a:pt x="9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9" name="Freeform 1157"/>
              <p:cNvSpPr>
                <a:spLocks/>
              </p:cNvSpPr>
              <p:nvPr/>
            </p:nvSpPr>
            <p:spPr bwMode="auto">
              <a:xfrm>
                <a:off x="12284195" y="6958620"/>
                <a:ext cx="11715" cy="46858"/>
              </a:xfrm>
              <a:custGeom>
                <a:avLst/>
                <a:gdLst>
                  <a:gd name="T0" fmla="*/ 1 w 3"/>
                  <a:gd name="T1" fmla="*/ 0 h 12"/>
                  <a:gd name="T2" fmla="*/ 0 w 3"/>
                  <a:gd name="T3" fmla="*/ 0 h 12"/>
                  <a:gd name="T4" fmla="*/ 0 w 3"/>
                  <a:gd name="T5" fmla="*/ 0 h 12"/>
                  <a:gd name="T6" fmla="*/ 0 w 3"/>
                  <a:gd name="T7" fmla="*/ 5 h 12"/>
                  <a:gd name="T8" fmla="*/ 0 w 3"/>
                  <a:gd name="T9" fmla="*/ 12 h 12"/>
                  <a:gd name="T10" fmla="*/ 0 w 3"/>
                  <a:gd name="T11" fmla="*/ 11 h 12"/>
                  <a:gd name="T12" fmla="*/ 0 w 3"/>
                  <a:gd name="T13" fmla="*/ 11 h 12"/>
                  <a:gd name="T14" fmla="*/ 0 w 3"/>
                  <a:gd name="T15" fmla="*/ 11 h 12"/>
                  <a:gd name="T16" fmla="*/ 0 w 3"/>
                  <a:gd name="T17" fmla="*/ 11 h 12"/>
                  <a:gd name="T18" fmla="*/ 0 w 3"/>
                  <a:gd name="T19" fmla="*/ 11 h 12"/>
                  <a:gd name="T20" fmla="*/ 0 w 3"/>
                  <a:gd name="T21" fmla="*/ 11 h 12"/>
                  <a:gd name="T22" fmla="*/ 2 w 3"/>
                  <a:gd name="T23" fmla="*/ 7 h 12"/>
                  <a:gd name="T24" fmla="*/ 2 w 3"/>
                  <a:gd name="T25" fmla="*/ 7 h 12"/>
                  <a:gd name="T26" fmla="*/ 3 w 3"/>
                  <a:gd name="T27" fmla="*/ 5 h 12"/>
                  <a:gd name="T28" fmla="*/ 2 w 3"/>
                  <a:gd name="T29" fmla="*/ 2 h 12"/>
                  <a:gd name="T30" fmla="*/ 1 w 3"/>
                  <a:gd name="T31" fmla="*/ 6 h 12"/>
                  <a:gd name="T32" fmla="*/ 1 w 3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1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2" name="Group 1161"/>
          <p:cNvGrpSpPr/>
          <p:nvPr/>
        </p:nvGrpSpPr>
        <p:grpSpPr>
          <a:xfrm>
            <a:off x="8677572" y="5122307"/>
            <a:ext cx="1155839" cy="598420"/>
            <a:chOff x="13016358" y="7683460"/>
            <a:chExt cx="1733758" cy="897630"/>
          </a:xfrm>
        </p:grpSpPr>
        <p:sp>
          <p:nvSpPr>
            <p:cNvPr id="2264" name="Freeform 953"/>
            <p:cNvSpPr>
              <a:spLocks/>
            </p:cNvSpPr>
            <p:nvPr/>
          </p:nvSpPr>
          <p:spPr bwMode="auto">
            <a:xfrm>
              <a:off x="14423572" y="7958753"/>
              <a:ext cx="43930" cy="48323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33 h 33"/>
                <a:gd name="T4" fmla="*/ 30 w 30"/>
                <a:gd name="T5" fmla="*/ 33 h 33"/>
                <a:gd name="T6" fmla="*/ 0 w 30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3">
                  <a:moveTo>
                    <a:pt x="0" y="0"/>
                  </a:moveTo>
                  <a:lnTo>
                    <a:pt x="0" y="33"/>
                  </a:lnTo>
                  <a:lnTo>
                    <a:pt x="3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5" name="Freeform 954"/>
            <p:cNvSpPr>
              <a:spLocks/>
            </p:cNvSpPr>
            <p:nvPr/>
          </p:nvSpPr>
          <p:spPr bwMode="auto">
            <a:xfrm>
              <a:off x="14423572" y="7958753"/>
              <a:ext cx="43930" cy="48323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33 h 33"/>
                <a:gd name="T4" fmla="*/ 30 w 30"/>
                <a:gd name="T5" fmla="*/ 33 h 33"/>
                <a:gd name="T6" fmla="*/ 0 w 30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3">
                  <a:moveTo>
                    <a:pt x="0" y="0"/>
                  </a:moveTo>
                  <a:lnTo>
                    <a:pt x="0" y="33"/>
                  </a:lnTo>
                  <a:lnTo>
                    <a:pt x="30" y="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6" name="Freeform 955"/>
            <p:cNvSpPr>
              <a:spLocks/>
            </p:cNvSpPr>
            <p:nvPr/>
          </p:nvSpPr>
          <p:spPr bwMode="auto">
            <a:xfrm>
              <a:off x="14486538" y="7683460"/>
              <a:ext cx="263578" cy="131789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7" name="Freeform 956"/>
            <p:cNvSpPr>
              <a:spLocks/>
            </p:cNvSpPr>
            <p:nvPr/>
          </p:nvSpPr>
          <p:spPr bwMode="auto">
            <a:xfrm>
              <a:off x="14486538" y="7815249"/>
              <a:ext cx="263578" cy="629659"/>
            </a:xfrm>
            <a:custGeom>
              <a:avLst/>
              <a:gdLst>
                <a:gd name="T0" fmla="*/ 0 w 66"/>
                <a:gd name="T1" fmla="*/ 0 h 158"/>
                <a:gd name="T2" fmla="*/ 0 w 66"/>
                <a:gd name="T3" fmla="*/ 155 h 158"/>
                <a:gd name="T4" fmla="*/ 33 w 66"/>
                <a:gd name="T5" fmla="*/ 158 h 158"/>
                <a:gd name="T6" fmla="*/ 66 w 66"/>
                <a:gd name="T7" fmla="*/ 155 h 158"/>
                <a:gd name="T8" fmla="*/ 66 w 66"/>
                <a:gd name="T9" fmla="*/ 0 h 158"/>
                <a:gd name="T10" fmla="*/ 0 w 66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8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6"/>
                    <a:pt x="15" y="158"/>
                    <a:pt x="33" y="158"/>
                  </a:cubicBezTo>
                  <a:cubicBezTo>
                    <a:pt x="51" y="158"/>
                    <a:pt x="66" y="156"/>
                    <a:pt x="66" y="15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8" name="Freeform 957"/>
            <p:cNvSpPr>
              <a:spLocks/>
            </p:cNvSpPr>
            <p:nvPr/>
          </p:nvSpPr>
          <p:spPr bwMode="auto">
            <a:xfrm>
              <a:off x="14618327" y="7815249"/>
              <a:ext cx="131789" cy="629659"/>
            </a:xfrm>
            <a:custGeom>
              <a:avLst/>
              <a:gdLst>
                <a:gd name="T0" fmla="*/ 33 w 33"/>
                <a:gd name="T1" fmla="*/ 0 h 158"/>
                <a:gd name="T2" fmla="*/ 33 w 33"/>
                <a:gd name="T3" fmla="*/ 0 h 158"/>
                <a:gd name="T4" fmla="*/ 0 w 33"/>
                <a:gd name="T5" fmla="*/ 0 h 158"/>
                <a:gd name="T6" fmla="*/ 0 w 33"/>
                <a:gd name="T7" fmla="*/ 158 h 158"/>
                <a:gd name="T8" fmla="*/ 33 w 33"/>
                <a:gd name="T9" fmla="*/ 155 h 158"/>
                <a:gd name="T10" fmla="*/ 33 w 33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58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8" y="158"/>
                    <a:pt x="33" y="156"/>
                    <a:pt x="33" y="15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9" name="Freeform 958"/>
            <p:cNvSpPr>
              <a:spLocks/>
            </p:cNvSpPr>
            <p:nvPr/>
          </p:nvSpPr>
          <p:spPr bwMode="auto">
            <a:xfrm>
              <a:off x="14618327" y="7683460"/>
              <a:ext cx="131789" cy="131789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33 h 33"/>
                <a:gd name="T4" fmla="*/ 33 w 33"/>
                <a:gd name="T5" fmla="*/ 33 h 33"/>
                <a:gd name="T6" fmla="*/ 0 w 33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15"/>
                    <a:pt x="18" y="0"/>
                    <a:pt x="0" y="0"/>
                  </a:cubicBezTo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0" name="Freeform 959"/>
            <p:cNvSpPr>
              <a:spLocks/>
            </p:cNvSpPr>
            <p:nvPr/>
          </p:nvSpPr>
          <p:spPr bwMode="auto">
            <a:xfrm>
              <a:off x="14164387" y="7683460"/>
              <a:ext cx="259185" cy="131789"/>
            </a:xfrm>
            <a:custGeom>
              <a:avLst/>
              <a:gdLst>
                <a:gd name="T0" fmla="*/ 33 w 65"/>
                <a:gd name="T1" fmla="*/ 0 h 33"/>
                <a:gd name="T2" fmla="*/ 0 w 65"/>
                <a:gd name="T3" fmla="*/ 33 h 33"/>
                <a:gd name="T4" fmla="*/ 65 w 65"/>
                <a:gd name="T5" fmla="*/ 33 h 33"/>
                <a:gd name="T6" fmla="*/ 33 w 6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33">
                  <a:moveTo>
                    <a:pt x="33" y="0"/>
                  </a:moveTo>
                  <a:cubicBezTo>
                    <a:pt x="14" y="0"/>
                    <a:pt x="0" y="15"/>
                    <a:pt x="0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15"/>
                    <a:pt x="51" y="0"/>
                    <a:pt x="33" y="0"/>
                  </a:cubicBezTo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1" name="Freeform 960"/>
            <p:cNvSpPr>
              <a:spLocks/>
            </p:cNvSpPr>
            <p:nvPr/>
          </p:nvSpPr>
          <p:spPr bwMode="auto">
            <a:xfrm>
              <a:off x="14164387" y="7815249"/>
              <a:ext cx="259185" cy="629659"/>
            </a:xfrm>
            <a:custGeom>
              <a:avLst/>
              <a:gdLst>
                <a:gd name="T0" fmla="*/ 0 w 65"/>
                <a:gd name="T1" fmla="*/ 0 h 158"/>
                <a:gd name="T2" fmla="*/ 0 w 65"/>
                <a:gd name="T3" fmla="*/ 155 h 158"/>
                <a:gd name="T4" fmla="*/ 33 w 65"/>
                <a:gd name="T5" fmla="*/ 158 h 158"/>
                <a:gd name="T6" fmla="*/ 65 w 65"/>
                <a:gd name="T7" fmla="*/ 155 h 158"/>
                <a:gd name="T8" fmla="*/ 65 w 65"/>
                <a:gd name="T9" fmla="*/ 0 h 158"/>
                <a:gd name="T10" fmla="*/ 0 w 65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58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6"/>
                    <a:pt x="14" y="158"/>
                    <a:pt x="33" y="158"/>
                  </a:cubicBezTo>
                  <a:cubicBezTo>
                    <a:pt x="51" y="158"/>
                    <a:pt x="65" y="156"/>
                    <a:pt x="65" y="15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2" name="Freeform 961"/>
            <p:cNvSpPr>
              <a:spLocks/>
            </p:cNvSpPr>
            <p:nvPr/>
          </p:nvSpPr>
          <p:spPr bwMode="auto">
            <a:xfrm>
              <a:off x="14296176" y="7815249"/>
              <a:ext cx="127396" cy="629659"/>
            </a:xfrm>
            <a:custGeom>
              <a:avLst/>
              <a:gdLst>
                <a:gd name="T0" fmla="*/ 32 w 32"/>
                <a:gd name="T1" fmla="*/ 0 h 158"/>
                <a:gd name="T2" fmla="*/ 32 w 32"/>
                <a:gd name="T3" fmla="*/ 0 h 158"/>
                <a:gd name="T4" fmla="*/ 0 w 32"/>
                <a:gd name="T5" fmla="*/ 0 h 158"/>
                <a:gd name="T6" fmla="*/ 0 w 32"/>
                <a:gd name="T7" fmla="*/ 158 h 158"/>
                <a:gd name="T8" fmla="*/ 32 w 32"/>
                <a:gd name="T9" fmla="*/ 155 h 158"/>
                <a:gd name="T10" fmla="*/ 32 w 32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58"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8" y="158"/>
                    <a:pt x="32" y="156"/>
                    <a:pt x="32" y="155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3" name="Freeform 962"/>
            <p:cNvSpPr>
              <a:spLocks/>
            </p:cNvSpPr>
            <p:nvPr/>
          </p:nvSpPr>
          <p:spPr bwMode="auto">
            <a:xfrm>
              <a:off x="14296176" y="7683460"/>
              <a:ext cx="127396" cy="131789"/>
            </a:xfrm>
            <a:custGeom>
              <a:avLst/>
              <a:gdLst>
                <a:gd name="T0" fmla="*/ 0 w 32"/>
                <a:gd name="T1" fmla="*/ 0 h 33"/>
                <a:gd name="T2" fmla="*/ 0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4" name="Freeform 963"/>
            <p:cNvSpPr>
              <a:spLocks/>
            </p:cNvSpPr>
            <p:nvPr/>
          </p:nvSpPr>
          <p:spPr bwMode="auto">
            <a:xfrm>
              <a:off x="13837843" y="7683460"/>
              <a:ext cx="263578" cy="131789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</a:path>
              </a:pathLst>
            </a:cu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5" name="Freeform 964"/>
            <p:cNvSpPr>
              <a:spLocks/>
            </p:cNvSpPr>
            <p:nvPr/>
          </p:nvSpPr>
          <p:spPr bwMode="auto">
            <a:xfrm>
              <a:off x="13837843" y="7815249"/>
              <a:ext cx="263578" cy="629659"/>
            </a:xfrm>
            <a:custGeom>
              <a:avLst/>
              <a:gdLst>
                <a:gd name="T0" fmla="*/ 0 w 66"/>
                <a:gd name="T1" fmla="*/ 0 h 158"/>
                <a:gd name="T2" fmla="*/ 0 w 66"/>
                <a:gd name="T3" fmla="*/ 155 h 158"/>
                <a:gd name="T4" fmla="*/ 33 w 66"/>
                <a:gd name="T5" fmla="*/ 158 h 158"/>
                <a:gd name="T6" fmla="*/ 66 w 66"/>
                <a:gd name="T7" fmla="*/ 155 h 158"/>
                <a:gd name="T8" fmla="*/ 66 w 66"/>
                <a:gd name="T9" fmla="*/ 0 h 158"/>
                <a:gd name="T10" fmla="*/ 0 w 66"/>
                <a:gd name="T1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8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6"/>
                    <a:pt x="15" y="158"/>
                    <a:pt x="33" y="158"/>
                  </a:cubicBezTo>
                  <a:cubicBezTo>
                    <a:pt x="51" y="158"/>
                    <a:pt x="66" y="156"/>
                    <a:pt x="66" y="15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6" name="Freeform 965"/>
            <p:cNvSpPr>
              <a:spLocks/>
            </p:cNvSpPr>
            <p:nvPr/>
          </p:nvSpPr>
          <p:spPr bwMode="auto">
            <a:xfrm>
              <a:off x="13969632" y="7815249"/>
              <a:ext cx="131789" cy="613551"/>
            </a:xfrm>
            <a:custGeom>
              <a:avLst/>
              <a:gdLst>
                <a:gd name="T0" fmla="*/ 33 w 33"/>
                <a:gd name="T1" fmla="*/ 0 h 154"/>
                <a:gd name="T2" fmla="*/ 33 w 33"/>
                <a:gd name="T3" fmla="*/ 0 h 154"/>
                <a:gd name="T4" fmla="*/ 0 w 33"/>
                <a:gd name="T5" fmla="*/ 0 h 154"/>
                <a:gd name="T6" fmla="*/ 0 w 33"/>
                <a:gd name="T7" fmla="*/ 82 h 154"/>
                <a:gd name="T8" fmla="*/ 26 w 33"/>
                <a:gd name="T9" fmla="*/ 128 h 154"/>
                <a:gd name="T10" fmla="*/ 10 w 33"/>
                <a:gd name="T11" fmla="*/ 129 h 154"/>
                <a:gd name="T12" fmla="*/ 10 w 33"/>
                <a:gd name="T13" fmla="*/ 154 h 154"/>
                <a:gd name="T14" fmla="*/ 18 w 33"/>
                <a:gd name="T15" fmla="*/ 151 h 154"/>
                <a:gd name="T16" fmla="*/ 33 w 33"/>
                <a:gd name="T17" fmla="*/ 135 h 154"/>
                <a:gd name="T18" fmla="*/ 33 w 33"/>
                <a:gd name="T19" fmla="*/ 19 h 154"/>
                <a:gd name="T20" fmla="*/ 33 w 33"/>
                <a:gd name="T21" fmla="*/ 10 h 154"/>
                <a:gd name="T22" fmla="*/ 33 w 33"/>
                <a:gd name="T2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4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4" y="96"/>
                    <a:pt x="23" y="112"/>
                    <a:pt x="26" y="128"/>
                  </a:cubicBezTo>
                  <a:cubicBezTo>
                    <a:pt x="21" y="128"/>
                    <a:pt x="15" y="129"/>
                    <a:pt x="10" y="12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2" y="153"/>
                    <a:pt x="15" y="152"/>
                    <a:pt x="18" y="151"/>
                  </a:cubicBezTo>
                  <a:cubicBezTo>
                    <a:pt x="20" y="144"/>
                    <a:pt x="26" y="138"/>
                    <a:pt x="33" y="135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7" name="Freeform 966"/>
            <p:cNvSpPr>
              <a:spLocks/>
            </p:cNvSpPr>
            <p:nvPr/>
          </p:nvSpPr>
          <p:spPr bwMode="auto">
            <a:xfrm>
              <a:off x="13969632" y="7683460"/>
              <a:ext cx="131789" cy="131789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33 h 33"/>
                <a:gd name="T4" fmla="*/ 33 w 33"/>
                <a:gd name="T5" fmla="*/ 33 h 33"/>
                <a:gd name="T6" fmla="*/ 30 w 33"/>
                <a:gd name="T7" fmla="*/ 19 h 33"/>
                <a:gd name="T8" fmla="*/ 24 w 33"/>
                <a:gd name="T9" fmla="*/ 11 h 33"/>
                <a:gd name="T10" fmla="*/ 0 w 33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28"/>
                    <a:pt x="32" y="23"/>
                    <a:pt x="30" y="19"/>
                  </a:cubicBezTo>
                  <a:cubicBezTo>
                    <a:pt x="29" y="16"/>
                    <a:pt x="27" y="13"/>
                    <a:pt x="24" y="11"/>
                  </a:cubicBezTo>
                  <a:cubicBezTo>
                    <a:pt x="18" y="4"/>
                    <a:pt x="10" y="0"/>
                    <a:pt x="0" y="0"/>
                  </a:cubicBezTo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8" name="Rectangle 967"/>
            <p:cNvSpPr>
              <a:spLocks noChangeArrowheads="1"/>
            </p:cNvSpPr>
            <p:nvPr/>
          </p:nvSpPr>
          <p:spPr bwMode="auto">
            <a:xfrm>
              <a:off x="13080788" y="8257474"/>
              <a:ext cx="923988" cy="323615"/>
            </a:xfrm>
            <a:prstGeom prst="rect">
              <a:avLst/>
            </a:pr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9" name="Rectangle 968"/>
            <p:cNvSpPr>
              <a:spLocks noChangeArrowheads="1"/>
            </p:cNvSpPr>
            <p:nvPr/>
          </p:nvSpPr>
          <p:spPr bwMode="auto">
            <a:xfrm>
              <a:off x="13080788" y="8257474"/>
              <a:ext cx="923988" cy="32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0" name="Freeform 969"/>
            <p:cNvSpPr>
              <a:spLocks/>
            </p:cNvSpPr>
            <p:nvPr/>
          </p:nvSpPr>
          <p:spPr bwMode="auto">
            <a:xfrm>
              <a:off x="13016358" y="8053934"/>
              <a:ext cx="1055777" cy="295793"/>
            </a:xfrm>
            <a:custGeom>
              <a:avLst/>
              <a:gdLst>
                <a:gd name="T0" fmla="*/ 0 w 265"/>
                <a:gd name="T1" fmla="*/ 68 h 74"/>
                <a:gd name="T2" fmla="*/ 265 w 265"/>
                <a:gd name="T3" fmla="*/ 68 h 74"/>
                <a:gd name="T4" fmla="*/ 219 w 265"/>
                <a:gd name="T5" fmla="*/ 6 h 74"/>
                <a:gd name="T6" fmla="*/ 46 w 265"/>
                <a:gd name="T7" fmla="*/ 6 h 74"/>
                <a:gd name="T8" fmla="*/ 0 w 265"/>
                <a:gd name="T9" fmla="*/ 6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74">
                  <a:moveTo>
                    <a:pt x="0" y="68"/>
                  </a:moveTo>
                  <a:cubicBezTo>
                    <a:pt x="88" y="74"/>
                    <a:pt x="177" y="74"/>
                    <a:pt x="265" y="68"/>
                  </a:cubicBezTo>
                  <a:cubicBezTo>
                    <a:pt x="260" y="45"/>
                    <a:pt x="245" y="24"/>
                    <a:pt x="219" y="6"/>
                  </a:cubicBezTo>
                  <a:cubicBezTo>
                    <a:pt x="162" y="0"/>
                    <a:pt x="103" y="0"/>
                    <a:pt x="46" y="6"/>
                  </a:cubicBezTo>
                  <a:cubicBezTo>
                    <a:pt x="21" y="24"/>
                    <a:pt x="5" y="45"/>
                    <a:pt x="0" y="68"/>
                  </a:cubicBezTo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1" name="Rectangle 970"/>
            <p:cNvSpPr>
              <a:spLocks noChangeArrowheads="1"/>
            </p:cNvSpPr>
            <p:nvPr/>
          </p:nvSpPr>
          <p:spPr bwMode="auto">
            <a:xfrm>
              <a:off x="13200862" y="8414157"/>
              <a:ext cx="257721" cy="16693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2" name="Rectangle 971"/>
            <p:cNvSpPr>
              <a:spLocks noChangeArrowheads="1"/>
            </p:cNvSpPr>
            <p:nvPr/>
          </p:nvSpPr>
          <p:spPr bwMode="auto">
            <a:xfrm>
              <a:off x="13629909" y="8414157"/>
              <a:ext cx="263578" cy="166933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3" name="Rectangle 972"/>
            <p:cNvSpPr>
              <a:spLocks noChangeArrowheads="1"/>
            </p:cNvSpPr>
            <p:nvPr/>
          </p:nvSpPr>
          <p:spPr bwMode="auto">
            <a:xfrm>
              <a:off x="13629909" y="8414157"/>
              <a:ext cx="263578" cy="16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4" name="Oval 973"/>
            <p:cNvSpPr>
              <a:spLocks noChangeArrowheads="1"/>
            </p:cNvSpPr>
            <p:nvPr/>
          </p:nvSpPr>
          <p:spPr bwMode="auto">
            <a:xfrm>
              <a:off x="13546443" y="8058327"/>
              <a:ext cx="1464" cy="14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5" name="Freeform 974"/>
            <p:cNvSpPr>
              <a:spLocks/>
            </p:cNvSpPr>
            <p:nvPr/>
          </p:nvSpPr>
          <p:spPr bwMode="auto">
            <a:xfrm>
              <a:off x="14004776" y="8329226"/>
              <a:ext cx="4393" cy="99574"/>
            </a:xfrm>
            <a:custGeom>
              <a:avLst/>
              <a:gdLst>
                <a:gd name="T0" fmla="*/ 1 w 1"/>
                <a:gd name="T1" fmla="*/ 0 h 25"/>
                <a:gd name="T2" fmla="*/ 0 w 1"/>
                <a:gd name="T3" fmla="*/ 0 h 25"/>
                <a:gd name="T4" fmla="*/ 0 w 1"/>
                <a:gd name="T5" fmla="*/ 25 h 25"/>
                <a:gd name="T6" fmla="*/ 1 w 1"/>
                <a:gd name="T7" fmla="*/ 25 h 25"/>
                <a:gd name="T8" fmla="*/ 1 w 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5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" y="25"/>
                    <a:pt x="1" y="2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8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6" name="Freeform 975"/>
            <p:cNvSpPr>
              <a:spLocks/>
            </p:cNvSpPr>
            <p:nvPr/>
          </p:nvSpPr>
          <p:spPr bwMode="auto">
            <a:xfrm>
              <a:off x="13546443" y="8329226"/>
              <a:ext cx="458333" cy="251864"/>
            </a:xfrm>
            <a:custGeom>
              <a:avLst/>
              <a:gdLst>
                <a:gd name="T0" fmla="*/ 115 w 115"/>
                <a:gd name="T1" fmla="*/ 0 h 63"/>
                <a:gd name="T2" fmla="*/ 0 w 115"/>
                <a:gd name="T3" fmla="*/ 4 h 63"/>
                <a:gd name="T4" fmla="*/ 0 w 115"/>
                <a:gd name="T5" fmla="*/ 4 h 63"/>
                <a:gd name="T6" fmla="*/ 0 w 115"/>
                <a:gd name="T7" fmla="*/ 63 h 63"/>
                <a:gd name="T8" fmla="*/ 21 w 115"/>
                <a:gd name="T9" fmla="*/ 63 h 63"/>
                <a:gd name="T10" fmla="*/ 21 w 115"/>
                <a:gd name="T11" fmla="*/ 21 h 63"/>
                <a:gd name="T12" fmla="*/ 87 w 115"/>
                <a:gd name="T13" fmla="*/ 21 h 63"/>
                <a:gd name="T14" fmla="*/ 87 w 115"/>
                <a:gd name="T15" fmla="*/ 63 h 63"/>
                <a:gd name="T16" fmla="*/ 111 w 115"/>
                <a:gd name="T17" fmla="*/ 63 h 63"/>
                <a:gd name="T18" fmla="*/ 104 w 115"/>
                <a:gd name="T19" fmla="*/ 46 h 63"/>
                <a:gd name="T20" fmla="*/ 115 w 115"/>
                <a:gd name="T21" fmla="*/ 25 h 63"/>
                <a:gd name="T22" fmla="*/ 115 w 115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63">
                  <a:moveTo>
                    <a:pt x="115" y="0"/>
                  </a:moveTo>
                  <a:cubicBezTo>
                    <a:pt x="77" y="2"/>
                    <a:pt x="38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111" y="63"/>
                    <a:pt x="111" y="63"/>
                    <a:pt x="111" y="63"/>
                  </a:cubicBezTo>
                  <a:cubicBezTo>
                    <a:pt x="107" y="58"/>
                    <a:pt x="104" y="52"/>
                    <a:pt x="104" y="46"/>
                  </a:cubicBezTo>
                  <a:cubicBezTo>
                    <a:pt x="104" y="37"/>
                    <a:pt x="108" y="30"/>
                    <a:pt x="115" y="25"/>
                  </a:cubicBezTo>
                  <a:cubicBezTo>
                    <a:pt x="115" y="0"/>
                    <a:pt x="115" y="0"/>
                    <a:pt x="115" y="0"/>
                  </a:cubicBezTo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7" name="Freeform 976"/>
            <p:cNvSpPr>
              <a:spLocks/>
            </p:cNvSpPr>
            <p:nvPr/>
          </p:nvSpPr>
          <p:spPr bwMode="auto">
            <a:xfrm>
              <a:off x="13546443" y="8058327"/>
              <a:ext cx="525692" cy="287007"/>
            </a:xfrm>
            <a:custGeom>
              <a:avLst/>
              <a:gdLst>
                <a:gd name="T0" fmla="*/ 0 w 132"/>
                <a:gd name="T1" fmla="*/ 0 h 72"/>
                <a:gd name="T2" fmla="*/ 0 w 132"/>
                <a:gd name="T3" fmla="*/ 0 h 72"/>
                <a:gd name="T4" fmla="*/ 0 w 132"/>
                <a:gd name="T5" fmla="*/ 50 h 72"/>
                <a:gd name="T6" fmla="*/ 0 w 132"/>
                <a:gd name="T7" fmla="*/ 72 h 72"/>
                <a:gd name="T8" fmla="*/ 0 w 132"/>
                <a:gd name="T9" fmla="*/ 72 h 72"/>
                <a:gd name="T10" fmla="*/ 0 w 132"/>
                <a:gd name="T11" fmla="*/ 72 h 72"/>
                <a:gd name="T12" fmla="*/ 115 w 132"/>
                <a:gd name="T13" fmla="*/ 68 h 72"/>
                <a:gd name="T14" fmla="*/ 116 w 132"/>
                <a:gd name="T15" fmla="*/ 68 h 72"/>
                <a:gd name="T16" fmla="*/ 116 w 132"/>
                <a:gd name="T17" fmla="*/ 68 h 72"/>
                <a:gd name="T18" fmla="*/ 132 w 132"/>
                <a:gd name="T19" fmla="*/ 67 h 72"/>
                <a:gd name="T20" fmla="*/ 86 w 132"/>
                <a:gd name="T21" fmla="*/ 5 h 72"/>
                <a:gd name="T22" fmla="*/ 0 w 132"/>
                <a:gd name="T23" fmla="*/ 0 h 72"/>
                <a:gd name="T24" fmla="*/ 0 w 132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7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8" y="72"/>
                    <a:pt x="77" y="70"/>
                    <a:pt x="115" y="68"/>
                  </a:cubicBezTo>
                  <a:cubicBezTo>
                    <a:pt x="115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21" y="67"/>
                    <a:pt x="126" y="67"/>
                    <a:pt x="132" y="67"/>
                  </a:cubicBezTo>
                  <a:cubicBezTo>
                    <a:pt x="127" y="44"/>
                    <a:pt x="111" y="23"/>
                    <a:pt x="86" y="5"/>
                  </a:cubicBezTo>
                  <a:cubicBezTo>
                    <a:pt x="58" y="2"/>
                    <a:pt x="2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6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8" name="Rectangle 977"/>
            <p:cNvSpPr>
              <a:spLocks noChangeArrowheads="1"/>
            </p:cNvSpPr>
            <p:nvPr/>
          </p:nvSpPr>
          <p:spPr bwMode="auto">
            <a:xfrm>
              <a:off x="13629909" y="8414157"/>
              <a:ext cx="263578" cy="166933"/>
            </a:xfrm>
            <a:prstGeom prst="rect">
              <a:avLst/>
            </a:pr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9" name="Rectangle 978"/>
            <p:cNvSpPr>
              <a:spLocks noChangeArrowheads="1"/>
            </p:cNvSpPr>
            <p:nvPr/>
          </p:nvSpPr>
          <p:spPr bwMode="auto">
            <a:xfrm>
              <a:off x="13629909" y="8414157"/>
              <a:ext cx="263578" cy="16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3" name="Group 1202"/>
          <p:cNvGrpSpPr/>
          <p:nvPr/>
        </p:nvGrpSpPr>
        <p:grpSpPr>
          <a:xfrm>
            <a:off x="1404768" y="1739721"/>
            <a:ext cx="1679091" cy="2282391"/>
            <a:chOff x="2107152" y="2609582"/>
            <a:chExt cx="2518636" cy="3423586"/>
          </a:xfrm>
        </p:grpSpPr>
        <p:grpSp>
          <p:nvGrpSpPr>
            <p:cNvPr id="1176" name="Group 1175"/>
            <p:cNvGrpSpPr/>
            <p:nvPr/>
          </p:nvGrpSpPr>
          <p:grpSpPr>
            <a:xfrm>
              <a:off x="3593440" y="3454496"/>
              <a:ext cx="1032348" cy="2372203"/>
              <a:chOff x="3593440" y="3454496"/>
              <a:chExt cx="1032348" cy="2372203"/>
            </a:xfrm>
          </p:grpSpPr>
          <p:sp>
            <p:nvSpPr>
              <p:cNvPr id="2574" name="Freeform 526"/>
              <p:cNvSpPr>
                <a:spLocks/>
              </p:cNvSpPr>
              <p:nvPr/>
            </p:nvSpPr>
            <p:spPr bwMode="auto">
              <a:xfrm>
                <a:off x="3593440" y="5049144"/>
                <a:ext cx="1032348" cy="777555"/>
              </a:xfrm>
              <a:custGeom>
                <a:avLst/>
                <a:gdLst>
                  <a:gd name="T0" fmla="*/ 255 w 259"/>
                  <a:gd name="T1" fmla="*/ 158 h 195"/>
                  <a:gd name="T2" fmla="*/ 215 w 259"/>
                  <a:gd name="T3" fmla="*/ 30 h 195"/>
                  <a:gd name="T4" fmla="*/ 215 w 259"/>
                  <a:gd name="T5" fmla="*/ 21 h 195"/>
                  <a:gd name="T6" fmla="*/ 209 w 259"/>
                  <a:gd name="T7" fmla="*/ 15 h 195"/>
                  <a:gd name="T8" fmla="*/ 130 w 259"/>
                  <a:gd name="T9" fmla="*/ 0 h 195"/>
                  <a:gd name="T10" fmla="*/ 50 w 259"/>
                  <a:gd name="T11" fmla="*/ 15 h 195"/>
                  <a:gd name="T12" fmla="*/ 44 w 259"/>
                  <a:gd name="T13" fmla="*/ 21 h 195"/>
                  <a:gd name="T14" fmla="*/ 44 w 259"/>
                  <a:gd name="T15" fmla="*/ 30 h 195"/>
                  <a:gd name="T16" fmla="*/ 5 w 259"/>
                  <a:gd name="T17" fmla="*/ 158 h 195"/>
                  <a:gd name="T18" fmla="*/ 1 w 259"/>
                  <a:gd name="T19" fmla="*/ 168 h 195"/>
                  <a:gd name="T20" fmla="*/ 8 w 259"/>
                  <a:gd name="T21" fmla="*/ 176 h 195"/>
                  <a:gd name="T22" fmla="*/ 130 w 259"/>
                  <a:gd name="T23" fmla="*/ 195 h 195"/>
                  <a:gd name="T24" fmla="*/ 251 w 259"/>
                  <a:gd name="T25" fmla="*/ 176 h 195"/>
                  <a:gd name="T26" fmla="*/ 258 w 259"/>
                  <a:gd name="T27" fmla="*/ 168 h 195"/>
                  <a:gd name="T28" fmla="*/ 255 w 259"/>
                  <a:gd name="T29" fmla="*/ 15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195">
                    <a:moveTo>
                      <a:pt x="255" y="158"/>
                    </a:moveTo>
                    <a:cubicBezTo>
                      <a:pt x="207" y="117"/>
                      <a:pt x="194" y="75"/>
                      <a:pt x="215" y="30"/>
                    </a:cubicBezTo>
                    <a:cubicBezTo>
                      <a:pt x="216" y="27"/>
                      <a:pt x="216" y="24"/>
                      <a:pt x="215" y="21"/>
                    </a:cubicBezTo>
                    <a:cubicBezTo>
                      <a:pt x="214" y="18"/>
                      <a:pt x="212" y="16"/>
                      <a:pt x="209" y="15"/>
                    </a:cubicBezTo>
                    <a:cubicBezTo>
                      <a:pt x="183" y="5"/>
                      <a:pt x="156" y="0"/>
                      <a:pt x="130" y="0"/>
                    </a:cubicBezTo>
                    <a:cubicBezTo>
                      <a:pt x="103" y="0"/>
                      <a:pt x="77" y="5"/>
                      <a:pt x="50" y="15"/>
                    </a:cubicBezTo>
                    <a:cubicBezTo>
                      <a:pt x="47" y="16"/>
                      <a:pt x="45" y="18"/>
                      <a:pt x="44" y="21"/>
                    </a:cubicBezTo>
                    <a:cubicBezTo>
                      <a:pt x="43" y="24"/>
                      <a:pt x="43" y="27"/>
                      <a:pt x="44" y="30"/>
                    </a:cubicBezTo>
                    <a:cubicBezTo>
                      <a:pt x="65" y="75"/>
                      <a:pt x="52" y="117"/>
                      <a:pt x="5" y="158"/>
                    </a:cubicBezTo>
                    <a:cubicBezTo>
                      <a:pt x="2" y="160"/>
                      <a:pt x="0" y="164"/>
                      <a:pt x="1" y="168"/>
                    </a:cubicBezTo>
                    <a:cubicBezTo>
                      <a:pt x="2" y="172"/>
                      <a:pt x="4" y="175"/>
                      <a:pt x="8" y="176"/>
                    </a:cubicBezTo>
                    <a:cubicBezTo>
                      <a:pt x="38" y="188"/>
                      <a:pt x="82" y="195"/>
                      <a:pt x="130" y="195"/>
                    </a:cubicBezTo>
                    <a:cubicBezTo>
                      <a:pt x="177" y="195"/>
                      <a:pt x="222" y="188"/>
                      <a:pt x="251" y="176"/>
                    </a:cubicBezTo>
                    <a:cubicBezTo>
                      <a:pt x="255" y="175"/>
                      <a:pt x="258" y="172"/>
                      <a:pt x="258" y="168"/>
                    </a:cubicBezTo>
                    <a:cubicBezTo>
                      <a:pt x="259" y="164"/>
                      <a:pt x="257" y="160"/>
                      <a:pt x="255" y="158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0" name="Freeform 532"/>
              <p:cNvSpPr>
                <a:spLocks/>
              </p:cNvSpPr>
              <p:nvPr/>
            </p:nvSpPr>
            <p:spPr bwMode="auto">
              <a:xfrm>
                <a:off x="4123524" y="5049144"/>
                <a:ext cx="423189" cy="777555"/>
              </a:xfrm>
              <a:custGeom>
                <a:avLst/>
                <a:gdLst>
                  <a:gd name="T0" fmla="*/ 0 w 106"/>
                  <a:gd name="T1" fmla="*/ 0 h 195"/>
                  <a:gd name="T2" fmla="*/ 0 w 106"/>
                  <a:gd name="T3" fmla="*/ 195 h 195"/>
                  <a:gd name="T4" fmla="*/ 106 w 106"/>
                  <a:gd name="T5" fmla="*/ 181 h 195"/>
                  <a:gd name="T6" fmla="*/ 94 w 106"/>
                  <a:gd name="T7" fmla="*/ 154 h 195"/>
                  <a:gd name="T8" fmla="*/ 99 w 106"/>
                  <a:gd name="T9" fmla="*/ 135 h 195"/>
                  <a:gd name="T10" fmla="*/ 87 w 106"/>
                  <a:gd name="T11" fmla="*/ 118 h 195"/>
                  <a:gd name="T12" fmla="*/ 87 w 106"/>
                  <a:gd name="T13" fmla="*/ 118 h 195"/>
                  <a:gd name="T14" fmla="*/ 73 w 106"/>
                  <a:gd name="T15" fmla="*/ 71 h 195"/>
                  <a:gd name="T16" fmla="*/ 82 w 106"/>
                  <a:gd name="T17" fmla="*/ 30 h 195"/>
                  <a:gd name="T18" fmla="*/ 83 w 106"/>
                  <a:gd name="T19" fmla="*/ 25 h 195"/>
                  <a:gd name="T20" fmla="*/ 83 w 106"/>
                  <a:gd name="T21" fmla="*/ 23 h 195"/>
                  <a:gd name="T22" fmla="*/ 83 w 106"/>
                  <a:gd name="T23" fmla="*/ 23 h 195"/>
                  <a:gd name="T24" fmla="*/ 82 w 106"/>
                  <a:gd name="T25" fmla="*/ 21 h 195"/>
                  <a:gd name="T26" fmla="*/ 76 w 106"/>
                  <a:gd name="T27" fmla="*/ 15 h 195"/>
                  <a:gd name="T28" fmla="*/ 0 w 106"/>
                  <a:gd name="T2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95">
                    <a:moveTo>
                      <a:pt x="0" y="0"/>
                    </a:moveTo>
                    <a:cubicBezTo>
                      <a:pt x="0" y="195"/>
                      <a:pt x="0" y="195"/>
                      <a:pt x="0" y="195"/>
                    </a:cubicBezTo>
                    <a:cubicBezTo>
                      <a:pt x="40" y="195"/>
                      <a:pt x="77" y="190"/>
                      <a:pt x="106" y="181"/>
                    </a:cubicBezTo>
                    <a:cubicBezTo>
                      <a:pt x="98" y="174"/>
                      <a:pt x="94" y="165"/>
                      <a:pt x="94" y="154"/>
                    </a:cubicBezTo>
                    <a:cubicBezTo>
                      <a:pt x="94" y="147"/>
                      <a:pt x="96" y="141"/>
                      <a:pt x="99" y="135"/>
                    </a:cubicBezTo>
                    <a:cubicBezTo>
                      <a:pt x="94" y="130"/>
                      <a:pt x="90" y="124"/>
                      <a:pt x="87" y="118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77" y="102"/>
                      <a:pt x="73" y="87"/>
                      <a:pt x="73" y="71"/>
                    </a:cubicBezTo>
                    <a:cubicBezTo>
                      <a:pt x="73" y="57"/>
                      <a:pt x="76" y="44"/>
                      <a:pt x="82" y="30"/>
                    </a:cubicBezTo>
                    <a:cubicBezTo>
                      <a:pt x="83" y="29"/>
                      <a:pt x="83" y="27"/>
                      <a:pt x="83" y="25"/>
                    </a:cubicBezTo>
                    <a:cubicBezTo>
                      <a:pt x="83" y="25"/>
                      <a:pt x="83" y="24"/>
                      <a:pt x="83" y="23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3" y="22"/>
                      <a:pt x="82" y="22"/>
                      <a:pt x="82" y="21"/>
                    </a:cubicBezTo>
                    <a:cubicBezTo>
                      <a:pt x="81" y="18"/>
                      <a:pt x="79" y="16"/>
                      <a:pt x="76" y="15"/>
                    </a:cubicBezTo>
                    <a:cubicBezTo>
                      <a:pt x="51" y="6"/>
                      <a:pt x="25" y="1"/>
                      <a:pt x="0" y="0"/>
                    </a:cubicBezTo>
                  </a:path>
                </a:pathLst>
              </a:custGeom>
              <a:solidFill>
                <a:srgbClr val="BBB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4" name="Freeform 546"/>
              <p:cNvSpPr>
                <a:spLocks/>
              </p:cNvSpPr>
              <p:nvPr/>
            </p:nvSpPr>
            <p:spPr bwMode="auto">
              <a:xfrm>
                <a:off x="3745729" y="3454496"/>
                <a:ext cx="759983" cy="1474573"/>
              </a:xfrm>
              <a:custGeom>
                <a:avLst/>
                <a:gdLst>
                  <a:gd name="T0" fmla="*/ 101 w 191"/>
                  <a:gd name="T1" fmla="*/ 0 h 370"/>
                  <a:gd name="T2" fmla="*/ 11 w 191"/>
                  <a:gd name="T3" fmla="*/ 90 h 370"/>
                  <a:gd name="T4" fmla="*/ 11 w 191"/>
                  <a:gd name="T5" fmla="*/ 96 h 370"/>
                  <a:gd name="T6" fmla="*/ 28 w 191"/>
                  <a:gd name="T7" fmla="*/ 149 h 370"/>
                  <a:gd name="T8" fmla="*/ 0 w 191"/>
                  <a:gd name="T9" fmla="*/ 214 h 370"/>
                  <a:gd name="T10" fmla="*/ 58 w 191"/>
                  <a:gd name="T11" fmla="*/ 253 h 370"/>
                  <a:gd name="T12" fmla="*/ 59 w 191"/>
                  <a:gd name="T13" fmla="*/ 253 h 370"/>
                  <a:gd name="T14" fmla="*/ 60 w 191"/>
                  <a:gd name="T15" fmla="*/ 264 h 370"/>
                  <a:gd name="T16" fmla="*/ 28 w 191"/>
                  <a:gd name="T17" fmla="*/ 315 h 370"/>
                  <a:gd name="T18" fmla="*/ 83 w 191"/>
                  <a:gd name="T19" fmla="*/ 370 h 370"/>
                  <a:gd name="T20" fmla="*/ 139 w 191"/>
                  <a:gd name="T21" fmla="*/ 315 h 370"/>
                  <a:gd name="T22" fmla="*/ 139 w 191"/>
                  <a:gd name="T23" fmla="*/ 312 h 370"/>
                  <a:gd name="T24" fmla="*/ 184 w 191"/>
                  <a:gd name="T25" fmla="*/ 252 h 370"/>
                  <a:gd name="T26" fmla="*/ 121 w 191"/>
                  <a:gd name="T27" fmla="*/ 190 h 370"/>
                  <a:gd name="T28" fmla="*/ 120 w 191"/>
                  <a:gd name="T29" fmla="*/ 190 h 370"/>
                  <a:gd name="T30" fmla="*/ 119 w 191"/>
                  <a:gd name="T31" fmla="*/ 179 h 370"/>
                  <a:gd name="T32" fmla="*/ 191 w 191"/>
                  <a:gd name="T33" fmla="*/ 90 h 370"/>
                  <a:gd name="T34" fmla="*/ 101 w 191"/>
                  <a:gd name="T3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370">
                    <a:moveTo>
                      <a:pt x="101" y="0"/>
                    </a:moveTo>
                    <a:cubicBezTo>
                      <a:pt x="51" y="0"/>
                      <a:pt x="11" y="40"/>
                      <a:pt x="11" y="90"/>
                    </a:cubicBezTo>
                    <a:cubicBezTo>
                      <a:pt x="11" y="92"/>
                      <a:pt x="11" y="94"/>
                      <a:pt x="11" y="96"/>
                    </a:cubicBezTo>
                    <a:cubicBezTo>
                      <a:pt x="22" y="111"/>
                      <a:pt x="28" y="129"/>
                      <a:pt x="28" y="149"/>
                    </a:cubicBezTo>
                    <a:cubicBezTo>
                      <a:pt x="28" y="174"/>
                      <a:pt x="17" y="198"/>
                      <a:pt x="0" y="214"/>
                    </a:cubicBezTo>
                    <a:cubicBezTo>
                      <a:pt x="9" y="237"/>
                      <a:pt x="32" y="253"/>
                      <a:pt x="58" y="253"/>
                    </a:cubicBezTo>
                    <a:cubicBezTo>
                      <a:pt x="59" y="253"/>
                      <a:pt x="59" y="253"/>
                      <a:pt x="59" y="253"/>
                    </a:cubicBezTo>
                    <a:cubicBezTo>
                      <a:pt x="59" y="257"/>
                      <a:pt x="59" y="261"/>
                      <a:pt x="60" y="264"/>
                    </a:cubicBezTo>
                    <a:cubicBezTo>
                      <a:pt x="41" y="273"/>
                      <a:pt x="28" y="292"/>
                      <a:pt x="28" y="315"/>
                    </a:cubicBezTo>
                    <a:cubicBezTo>
                      <a:pt x="28" y="345"/>
                      <a:pt x="53" y="370"/>
                      <a:pt x="83" y="370"/>
                    </a:cubicBezTo>
                    <a:cubicBezTo>
                      <a:pt x="114" y="370"/>
                      <a:pt x="139" y="345"/>
                      <a:pt x="139" y="315"/>
                    </a:cubicBezTo>
                    <a:cubicBezTo>
                      <a:pt x="139" y="314"/>
                      <a:pt x="139" y="313"/>
                      <a:pt x="139" y="312"/>
                    </a:cubicBezTo>
                    <a:cubicBezTo>
                      <a:pt x="165" y="304"/>
                      <a:pt x="184" y="281"/>
                      <a:pt x="184" y="252"/>
                    </a:cubicBezTo>
                    <a:cubicBezTo>
                      <a:pt x="184" y="218"/>
                      <a:pt x="156" y="190"/>
                      <a:pt x="121" y="190"/>
                    </a:cubicBezTo>
                    <a:cubicBezTo>
                      <a:pt x="120" y="190"/>
                      <a:pt x="120" y="190"/>
                      <a:pt x="120" y="190"/>
                    </a:cubicBezTo>
                    <a:cubicBezTo>
                      <a:pt x="120" y="186"/>
                      <a:pt x="120" y="182"/>
                      <a:pt x="119" y="179"/>
                    </a:cubicBezTo>
                    <a:cubicBezTo>
                      <a:pt x="160" y="170"/>
                      <a:pt x="191" y="134"/>
                      <a:pt x="191" y="90"/>
                    </a:cubicBezTo>
                    <a:cubicBezTo>
                      <a:pt x="191" y="40"/>
                      <a:pt x="151" y="0"/>
                      <a:pt x="101" y="0"/>
                    </a:cubicBezTo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7" name="Group 1176"/>
            <p:cNvGrpSpPr/>
            <p:nvPr/>
          </p:nvGrpSpPr>
          <p:grpSpPr>
            <a:xfrm>
              <a:off x="2107152" y="3972866"/>
              <a:ext cx="821485" cy="1805510"/>
              <a:chOff x="2107152" y="3972866"/>
              <a:chExt cx="821485" cy="1805510"/>
            </a:xfrm>
          </p:grpSpPr>
          <p:sp>
            <p:nvSpPr>
              <p:cNvPr id="2581" name="Freeform 533"/>
              <p:cNvSpPr>
                <a:spLocks/>
              </p:cNvSpPr>
              <p:nvPr/>
            </p:nvSpPr>
            <p:spPr bwMode="auto">
              <a:xfrm>
                <a:off x="2107152" y="5160432"/>
                <a:ext cx="821485" cy="617944"/>
              </a:xfrm>
              <a:custGeom>
                <a:avLst/>
                <a:gdLst>
                  <a:gd name="T0" fmla="*/ 203 w 206"/>
                  <a:gd name="T1" fmla="*/ 126 h 155"/>
                  <a:gd name="T2" fmla="*/ 171 w 206"/>
                  <a:gd name="T3" fmla="*/ 24 h 155"/>
                  <a:gd name="T4" fmla="*/ 171 w 206"/>
                  <a:gd name="T5" fmla="*/ 17 h 155"/>
                  <a:gd name="T6" fmla="*/ 166 w 206"/>
                  <a:gd name="T7" fmla="*/ 12 h 155"/>
                  <a:gd name="T8" fmla="*/ 103 w 206"/>
                  <a:gd name="T9" fmla="*/ 0 h 155"/>
                  <a:gd name="T10" fmla="*/ 40 w 206"/>
                  <a:gd name="T11" fmla="*/ 12 h 155"/>
                  <a:gd name="T12" fmla="*/ 35 w 206"/>
                  <a:gd name="T13" fmla="*/ 17 h 155"/>
                  <a:gd name="T14" fmla="*/ 35 w 206"/>
                  <a:gd name="T15" fmla="*/ 24 h 155"/>
                  <a:gd name="T16" fmla="*/ 3 w 206"/>
                  <a:gd name="T17" fmla="*/ 126 h 155"/>
                  <a:gd name="T18" fmla="*/ 0 w 206"/>
                  <a:gd name="T19" fmla="*/ 134 h 155"/>
                  <a:gd name="T20" fmla="*/ 6 w 206"/>
                  <a:gd name="T21" fmla="*/ 140 h 155"/>
                  <a:gd name="T22" fmla="*/ 103 w 206"/>
                  <a:gd name="T23" fmla="*/ 155 h 155"/>
                  <a:gd name="T24" fmla="*/ 200 w 206"/>
                  <a:gd name="T25" fmla="*/ 140 h 155"/>
                  <a:gd name="T26" fmla="*/ 206 w 206"/>
                  <a:gd name="T27" fmla="*/ 134 h 155"/>
                  <a:gd name="T28" fmla="*/ 203 w 206"/>
                  <a:gd name="T29" fmla="*/ 12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6" h="155">
                    <a:moveTo>
                      <a:pt x="203" y="126"/>
                    </a:moveTo>
                    <a:cubicBezTo>
                      <a:pt x="165" y="93"/>
                      <a:pt x="155" y="60"/>
                      <a:pt x="171" y="24"/>
                    </a:cubicBezTo>
                    <a:cubicBezTo>
                      <a:pt x="172" y="22"/>
                      <a:pt x="172" y="19"/>
                      <a:pt x="171" y="17"/>
                    </a:cubicBezTo>
                    <a:cubicBezTo>
                      <a:pt x="170" y="15"/>
                      <a:pt x="169" y="13"/>
                      <a:pt x="166" y="12"/>
                    </a:cubicBezTo>
                    <a:cubicBezTo>
                      <a:pt x="145" y="4"/>
                      <a:pt x="124" y="0"/>
                      <a:pt x="103" y="0"/>
                    </a:cubicBezTo>
                    <a:cubicBezTo>
                      <a:pt x="82" y="0"/>
                      <a:pt x="61" y="4"/>
                      <a:pt x="40" y="12"/>
                    </a:cubicBezTo>
                    <a:cubicBezTo>
                      <a:pt x="37" y="13"/>
                      <a:pt x="36" y="15"/>
                      <a:pt x="35" y="17"/>
                    </a:cubicBezTo>
                    <a:cubicBezTo>
                      <a:pt x="34" y="19"/>
                      <a:pt x="34" y="22"/>
                      <a:pt x="35" y="24"/>
                    </a:cubicBezTo>
                    <a:cubicBezTo>
                      <a:pt x="51" y="60"/>
                      <a:pt x="41" y="93"/>
                      <a:pt x="3" y="126"/>
                    </a:cubicBezTo>
                    <a:cubicBezTo>
                      <a:pt x="1" y="128"/>
                      <a:pt x="0" y="131"/>
                      <a:pt x="0" y="134"/>
                    </a:cubicBezTo>
                    <a:cubicBezTo>
                      <a:pt x="1" y="137"/>
                      <a:pt x="3" y="139"/>
                      <a:pt x="6" y="140"/>
                    </a:cubicBezTo>
                    <a:cubicBezTo>
                      <a:pt x="30" y="150"/>
                      <a:pt x="65" y="155"/>
                      <a:pt x="103" y="155"/>
                    </a:cubicBezTo>
                    <a:cubicBezTo>
                      <a:pt x="141" y="155"/>
                      <a:pt x="176" y="150"/>
                      <a:pt x="200" y="140"/>
                    </a:cubicBezTo>
                    <a:cubicBezTo>
                      <a:pt x="203" y="139"/>
                      <a:pt x="205" y="137"/>
                      <a:pt x="206" y="134"/>
                    </a:cubicBezTo>
                    <a:cubicBezTo>
                      <a:pt x="206" y="131"/>
                      <a:pt x="205" y="128"/>
                      <a:pt x="203" y="126"/>
                    </a:cubicBezTo>
                  </a:path>
                </a:pathLst>
              </a:custGeom>
              <a:solidFill>
                <a:srgbClr val="B3B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6" name="Freeform 538"/>
              <p:cNvSpPr>
                <a:spLocks/>
              </p:cNvSpPr>
              <p:nvPr/>
            </p:nvSpPr>
            <p:spPr bwMode="auto">
              <a:xfrm>
                <a:off x="2530341" y="5160432"/>
                <a:ext cx="317758" cy="617944"/>
              </a:xfrm>
              <a:custGeom>
                <a:avLst/>
                <a:gdLst>
                  <a:gd name="T0" fmla="*/ 0 w 80"/>
                  <a:gd name="T1" fmla="*/ 0 h 155"/>
                  <a:gd name="T2" fmla="*/ 0 w 80"/>
                  <a:gd name="T3" fmla="*/ 155 h 155"/>
                  <a:gd name="T4" fmla="*/ 26 w 80"/>
                  <a:gd name="T5" fmla="*/ 154 h 155"/>
                  <a:gd name="T6" fmla="*/ 54 w 80"/>
                  <a:gd name="T7" fmla="*/ 151 h 155"/>
                  <a:gd name="T8" fmla="*/ 80 w 80"/>
                  <a:gd name="T9" fmla="*/ 109 h 155"/>
                  <a:gd name="T10" fmla="*/ 67 w 80"/>
                  <a:gd name="T11" fmla="*/ 90 h 155"/>
                  <a:gd name="T12" fmla="*/ 58 w 80"/>
                  <a:gd name="T13" fmla="*/ 56 h 155"/>
                  <a:gd name="T14" fmla="*/ 65 w 80"/>
                  <a:gd name="T15" fmla="*/ 24 h 155"/>
                  <a:gd name="T16" fmla="*/ 66 w 80"/>
                  <a:gd name="T17" fmla="*/ 20 h 155"/>
                  <a:gd name="T18" fmla="*/ 65 w 80"/>
                  <a:gd name="T19" fmla="*/ 17 h 155"/>
                  <a:gd name="T20" fmla="*/ 60 w 80"/>
                  <a:gd name="T21" fmla="*/ 12 h 155"/>
                  <a:gd name="T22" fmla="*/ 0 w 80"/>
                  <a:gd name="T2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55">
                    <a:moveTo>
                      <a:pt x="0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" y="155"/>
                      <a:pt x="17" y="155"/>
                      <a:pt x="26" y="154"/>
                    </a:cubicBezTo>
                    <a:cubicBezTo>
                      <a:pt x="35" y="154"/>
                      <a:pt x="44" y="153"/>
                      <a:pt x="54" y="151"/>
                    </a:cubicBezTo>
                    <a:cubicBezTo>
                      <a:pt x="64" y="137"/>
                      <a:pt x="73" y="123"/>
                      <a:pt x="80" y="109"/>
                    </a:cubicBezTo>
                    <a:cubicBezTo>
                      <a:pt x="74" y="103"/>
                      <a:pt x="70" y="96"/>
                      <a:pt x="67" y="90"/>
                    </a:cubicBezTo>
                    <a:cubicBezTo>
                      <a:pt x="61" y="79"/>
                      <a:pt x="58" y="68"/>
                      <a:pt x="58" y="56"/>
                    </a:cubicBezTo>
                    <a:cubicBezTo>
                      <a:pt x="58" y="46"/>
                      <a:pt x="60" y="35"/>
                      <a:pt x="65" y="24"/>
                    </a:cubicBezTo>
                    <a:cubicBezTo>
                      <a:pt x="66" y="23"/>
                      <a:pt x="66" y="21"/>
                      <a:pt x="66" y="20"/>
                    </a:cubicBezTo>
                    <a:cubicBezTo>
                      <a:pt x="66" y="19"/>
                      <a:pt x="66" y="18"/>
                      <a:pt x="65" y="17"/>
                    </a:cubicBezTo>
                    <a:cubicBezTo>
                      <a:pt x="64" y="15"/>
                      <a:pt x="63" y="13"/>
                      <a:pt x="60" y="12"/>
                    </a:cubicBezTo>
                    <a:cubicBezTo>
                      <a:pt x="40" y="4"/>
                      <a:pt x="20" y="1"/>
                      <a:pt x="0" y="0"/>
                    </a:cubicBezTo>
                  </a:path>
                </a:pathLst>
              </a:custGeom>
              <a:solidFill>
                <a:srgbClr val="BBB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6" name="Freeform 548"/>
              <p:cNvSpPr>
                <a:spLocks/>
              </p:cNvSpPr>
              <p:nvPr/>
            </p:nvSpPr>
            <p:spPr bwMode="auto">
              <a:xfrm>
                <a:off x="2231619" y="3972866"/>
                <a:ext cx="574015" cy="1079206"/>
              </a:xfrm>
              <a:custGeom>
                <a:avLst/>
                <a:gdLst>
                  <a:gd name="T0" fmla="*/ 78 w 144"/>
                  <a:gd name="T1" fmla="*/ 0 h 271"/>
                  <a:gd name="T2" fmla="*/ 12 w 144"/>
                  <a:gd name="T3" fmla="*/ 66 h 271"/>
                  <a:gd name="T4" fmla="*/ 22 w 144"/>
                  <a:gd name="T5" fmla="*/ 101 h 271"/>
                  <a:gd name="T6" fmla="*/ 0 w 144"/>
                  <a:gd name="T7" fmla="*/ 139 h 271"/>
                  <a:gd name="T8" fmla="*/ 46 w 144"/>
                  <a:gd name="T9" fmla="*/ 185 h 271"/>
                  <a:gd name="T10" fmla="*/ 47 w 144"/>
                  <a:gd name="T11" fmla="*/ 185 h 271"/>
                  <a:gd name="T12" fmla="*/ 48 w 144"/>
                  <a:gd name="T13" fmla="*/ 194 h 271"/>
                  <a:gd name="T14" fmla="*/ 24 w 144"/>
                  <a:gd name="T15" fmla="*/ 230 h 271"/>
                  <a:gd name="T16" fmla="*/ 65 w 144"/>
                  <a:gd name="T17" fmla="*/ 271 h 271"/>
                  <a:gd name="T18" fmla="*/ 105 w 144"/>
                  <a:gd name="T19" fmla="*/ 230 h 271"/>
                  <a:gd name="T20" fmla="*/ 105 w 144"/>
                  <a:gd name="T21" fmla="*/ 229 h 271"/>
                  <a:gd name="T22" fmla="*/ 138 w 144"/>
                  <a:gd name="T23" fmla="*/ 185 h 271"/>
                  <a:gd name="T24" fmla="*/ 92 w 144"/>
                  <a:gd name="T25" fmla="*/ 139 h 271"/>
                  <a:gd name="T26" fmla="*/ 92 w 144"/>
                  <a:gd name="T27" fmla="*/ 139 h 271"/>
                  <a:gd name="T28" fmla="*/ 91 w 144"/>
                  <a:gd name="T29" fmla="*/ 131 h 271"/>
                  <a:gd name="T30" fmla="*/ 144 w 144"/>
                  <a:gd name="T31" fmla="*/ 66 h 271"/>
                  <a:gd name="T32" fmla="*/ 78 w 144"/>
                  <a:gd name="T33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" h="271">
                    <a:moveTo>
                      <a:pt x="78" y="0"/>
                    </a:moveTo>
                    <a:cubicBezTo>
                      <a:pt x="41" y="0"/>
                      <a:pt x="12" y="29"/>
                      <a:pt x="12" y="66"/>
                    </a:cubicBezTo>
                    <a:cubicBezTo>
                      <a:pt x="12" y="79"/>
                      <a:pt x="15" y="91"/>
                      <a:pt x="22" y="101"/>
                    </a:cubicBezTo>
                    <a:cubicBezTo>
                      <a:pt x="9" y="109"/>
                      <a:pt x="0" y="123"/>
                      <a:pt x="0" y="139"/>
                    </a:cubicBezTo>
                    <a:cubicBezTo>
                      <a:pt x="0" y="165"/>
                      <a:pt x="21" y="185"/>
                      <a:pt x="46" y="185"/>
                    </a:cubicBezTo>
                    <a:cubicBezTo>
                      <a:pt x="47" y="185"/>
                      <a:pt x="47" y="185"/>
                      <a:pt x="47" y="185"/>
                    </a:cubicBezTo>
                    <a:cubicBezTo>
                      <a:pt x="47" y="188"/>
                      <a:pt x="47" y="191"/>
                      <a:pt x="48" y="194"/>
                    </a:cubicBezTo>
                    <a:cubicBezTo>
                      <a:pt x="34" y="200"/>
                      <a:pt x="24" y="214"/>
                      <a:pt x="24" y="230"/>
                    </a:cubicBezTo>
                    <a:cubicBezTo>
                      <a:pt x="24" y="253"/>
                      <a:pt x="42" y="271"/>
                      <a:pt x="65" y="271"/>
                    </a:cubicBezTo>
                    <a:cubicBezTo>
                      <a:pt x="87" y="271"/>
                      <a:pt x="105" y="253"/>
                      <a:pt x="105" y="230"/>
                    </a:cubicBezTo>
                    <a:cubicBezTo>
                      <a:pt x="105" y="230"/>
                      <a:pt x="105" y="229"/>
                      <a:pt x="105" y="229"/>
                    </a:cubicBezTo>
                    <a:cubicBezTo>
                      <a:pt x="124" y="223"/>
                      <a:pt x="138" y="205"/>
                      <a:pt x="138" y="185"/>
                    </a:cubicBezTo>
                    <a:cubicBezTo>
                      <a:pt x="138" y="159"/>
                      <a:pt x="118" y="139"/>
                      <a:pt x="92" y="139"/>
                    </a:cubicBezTo>
                    <a:cubicBezTo>
                      <a:pt x="92" y="139"/>
                      <a:pt x="92" y="139"/>
                      <a:pt x="92" y="139"/>
                    </a:cubicBezTo>
                    <a:cubicBezTo>
                      <a:pt x="92" y="136"/>
                      <a:pt x="92" y="133"/>
                      <a:pt x="91" y="131"/>
                    </a:cubicBezTo>
                    <a:cubicBezTo>
                      <a:pt x="121" y="125"/>
                      <a:pt x="144" y="98"/>
                      <a:pt x="144" y="66"/>
                    </a:cubicBezTo>
                    <a:cubicBezTo>
                      <a:pt x="144" y="29"/>
                      <a:pt x="114" y="0"/>
                      <a:pt x="78" y="0"/>
                    </a:cubicBezTo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2" name="Group 1201"/>
            <p:cNvGrpSpPr/>
            <p:nvPr/>
          </p:nvGrpSpPr>
          <p:grpSpPr>
            <a:xfrm>
              <a:off x="2653344" y="2609582"/>
              <a:ext cx="1247603" cy="3423586"/>
              <a:chOff x="2653344" y="2609582"/>
              <a:chExt cx="1247603" cy="3423586"/>
            </a:xfrm>
          </p:grpSpPr>
          <p:sp>
            <p:nvSpPr>
              <p:cNvPr id="2595" name="Freeform 547"/>
              <p:cNvSpPr>
                <a:spLocks/>
              </p:cNvSpPr>
              <p:nvPr/>
            </p:nvSpPr>
            <p:spPr bwMode="auto">
              <a:xfrm>
                <a:off x="3725229" y="3836684"/>
                <a:ext cx="131789" cy="470048"/>
              </a:xfrm>
              <a:custGeom>
                <a:avLst/>
                <a:gdLst>
                  <a:gd name="T0" fmla="*/ 16 w 33"/>
                  <a:gd name="T1" fmla="*/ 0 h 118"/>
                  <a:gd name="T2" fmla="*/ 29 w 33"/>
                  <a:gd name="T3" fmla="*/ 42 h 118"/>
                  <a:gd name="T4" fmla="*/ 0 w 33"/>
                  <a:gd name="T5" fmla="*/ 94 h 118"/>
                  <a:gd name="T6" fmla="*/ 5 w 33"/>
                  <a:gd name="T7" fmla="*/ 118 h 118"/>
                  <a:gd name="T8" fmla="*/ 33 w 33"/>
                  <a:gd name="T9" fmla="*/ 53 h 118"/>
                  <a:gd name="T10" fmla="*/ 16 w 33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18">
                    <a:moveTo>
                      <a:pt x="16" y="0"/>
                    </a:moveTo>
                    <a:cubicBezTo>
                      <a:pt x="17" y="15"/>
                      <a:pt x="22" y="29"/>
                      <a:pt x="29" y="42"/>
                    </a:cubicBezTo>
                    <a:cubicBezTo>
                      <a:pt x="12" y="53"/>
                      <a:pt x="0" y="72"/>
                      <a:pt x="0" y="94"/>
                    </a:cubicBezTo>
                    <a:cubicBezTo>
                      <a:pt x="0" y="103"/>
                      <a:pt x="2" y="111"/>
                      <a:pt x="5" y="118"/>
                    </a:cubicBezTo>
                    <a:cubicBezTo>
                      <a:pt x="22" y="102"/>
                      <a:pt x="33" y="78"/>
                      <a:pt x="33" y="53"/>
                    </a:cubicBezTo>
                    <a:cubicBezTo>
                      <a:pt x="33" y="33"/>
                      <a:pt x="27" y="15"/>
                      <a:pt x="16" y="0"/>
                    </a:cubicBezTo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75" name="Group 1174"/>
              <p:cNvGrpSpPr/>
              <p:nvPr/>
            </p:nvGrpSpPr>
            <p:grpSpPr>
              <a:xfrm>
                <a:off x="2653344" y="2609582"/>
                <a:ext cx="1247603" cy="3423586"/>
                <a:chOff x="2653344" y="2609582"/>
                <a:chExt cx="1247603" cy="3423586"/>
              </a:xfrm>
            </p:grpSpPr>
            <p:sp>
              <p:nvSpPr>
                <p:cNvPr id="2587" name="Freeform 539"/>
                <p:cNvSpPr>
                  <a:spLocks/>
                </p:cNvSpPr>
                <p:nvPr/>
              </p:nvSpPr>
              <p:spPr bwMode="auto">
                <a:xfrm>
                  <a:off x="2653344" y="4901247"/>
                  <a:ext cx="1247603" cy="1131921"/>
                </a:xfrm>
                <a:custGeom>
                  <a:avLst/>
                  <a:gdLst>
                    <a:gd name="T0" fmla="*/ 310 w 313"/>
                    <a:gd name="T1" fmla="*/ 239 h 284"/>
                    <a:gd name="T2" fmla="*/ 260 w 313"/>
                    <a:gd name="T3" fmla="*/ 37 h 284"/>
                    <a:gd name="T4" fmla="*/ 254 w 313"/>
                    <a:gd name="T5" fmla="*/ 23 h 284"/>
                    <a:gd name="T6" fmla="*/ 157 w 313"/>
                    <a:gd name="T7" fmla="*/ 0 h 284"/>
                    <a:gd name="T8" fmla="*/ 59 w 313"/>
                    <a:gd name="T9" fmla="*/ 23 h 284"/>
                    <a:gd name="T10" fmla="*/ 53 w 313"/>
                    <a:gd name="T11" fmla="*/ 37 h 284"/>
                    <a:gd name="T12" fmla="*/ 3 w 313"/>
                    <a:gd name="T13" fmla="*/ 239 h 284"/>
                    <a:gd name="T14" fmla="*/ 1 w 313"/>
                    <a:gd name="T15" fmla="*/ 248 h 284"/>
                    <a:gd name="T16" fmla="*/ 6 w 313"/>
                    <a:gd name="T17" fmla="*/ 256 h 284"/>
                    <a:gd name="T18" fmla="*/ 157 w 313"/>
                    <a:gd name="T19" fmla="*/ 284 h 284"/>
                    <a:gd name="T20" fmla="*/ 307 w 313"/>
                    <a:gd name="T21" fmla="*/ 256 h 284"/>
                    <a:gd name="T22" fmla="*/ 313 w 313"/>
                    <a:gd name="T23" fmla="*/ 248 h 284"/>
                    <a:gd name="T24" fmla="*/ 310 w 313"/>
                    <a:gd name="T25" fmla="*/ 239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3" h="284">
                      <a:moveTo>
                        <a:pt x="310" y="239"/>
                      </a:moveTo>
                      <a:cubicBezTo>
                        <a:pt x="250" y="174"/>
                        <a:pt x="233" y="108"/>
                        <a:pt x="260" y="37"/>
                      </a:cubicBezTo>
                      <a:cubicBezTo>
                        <a:pt x="262" y="31"/>
                        <a:pt x="260" y="25"/>
                        <a:pt x="254" y="23"/>
                      </a:cubicBezTo>
                      <a:cubicBezTo>
                        <a:pt x="222" y="8"/>
                        <a:pt x="189" y="0"/>
                        <a:pt x="157" y="0"/>
                      </a:cubicBezTo>
                      <a:cubicBezTo>
                        <a:pt x="124" y="0"/>
                        <a:pt x="91" y="8"/>
                        <a:pt x="59" y="23"/>
                      </a:cubicBezTo>
                      <a:cubicBezTo>
                        <a:pt x="54" y="25"/>
                        <a:pt x="51" y="31"/>
                        <a:pt x="53" y="37"/>
                      </a:cubicBezTo>
                      <a:cubicBezTo>
                        <a:pt x="80" y="108"/>
                        <a:pt x="64" y="174"/>
                        <a:pt x="3" y="239"/>
                      </a:cubicBezTo>
                      <a:cubicBezTo>
                        <a:pt x="1" y="241"/>
                        <a:pt x="0" y="245"/>
                        <a:pt x="1" y="248"/>
                      </a:cubicBezTo>
                      <a:cubicBezTo>
                        <a:pt x="1" y="251"/>
                        <a:pt x="3" y="254"/>
                        <a:pt x="6" y="256"/>
                      </a:cubicBezTo>
                      <a:cubicBezTo>
                        <a:pt x="43" y="274"/>
                        <a:pt x="98" y="284"/>
                        <a:pt x="157" y="284"/>
                      </a:cubicBezTo>
                      <a:cubicBezTo>
                        <a:pt x="215" y="284"/>
                        <a:pt x="270" y="274"/>
                        <a:pt x="307" y="256"/>
                      </a:cubicBezTo>
                      <a:cubicBezTo>
                        <a:pt x="310" y="254"/>
                        <a:pt x="312" y="251"/>
                        <a:pt x="313" y="248"/>
                      </a:cubicBezTo>
                      <a:cubicBezTo>
                        <a:pt x="313" y="245"/>
                        <a:pt x="312" y="241"/>
                        <a:pt x="310" y="239"/>
                      </a:cubicBezTo>
                    </a:path>
                  </a:pathLst>
                </a:custGeom>
                <a:solidFill>
                  <a:srgbClr val="CCCB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2" name="Freeform 544"/>
                <p:cNvSpPr>
                  <a:spLocks/>
                </p:cNvSpPr>
                <p:nvPr/>
              </p:nvSpPr>
              <p:spPr bwMode="auto">
                <a:xfrm>
                  <a:off x="3294718" y="4901247"/>
                  <a:ext cx="585729" cy="1131921"/>
                </a:xfrm>
                <a:custGeom>
                  <a:avLst/>
                  <a:gdLst>
                    <a:gd name="T0" fmla="*/ 0 w 147"/>
                    <a:gd name="T1" fmla="*/ 0 h 284"/>
                    <a:gd name="T2" fmla="*/ 0 w 147"/>
                    <a:gd name="T3" fmla="*/ 284 h 284"/>
                    <a:gd name="T4" fmla="*/ 1 w 147"/>
                    <a:gd name="T5" fmla="*/ 284 h 284"/>
                    <a:gd name="T6" fmla="*/ 140 w 147"/>
                    <a:gd name="T7" fmla="*/ 259 h 284"/>
                    <a:gd name="T8" fmla="*/ 138 w 147"/>
                    <a:gd name="T9" fmla="*/ 253 h 284"/>
                    <a:gd name="T10" fmla="*/ 147 w 147"/>
                    <a:gd name="T11" fmla="*/ 238 h 284"/>
                    <a:gd name="T12" fmla="*/ 147 w 147"/>
                    <a:gd name="T13" fmla="*/ 236 h 284"/>
                    <a:gd name="T14" fmla="*/ 139 w 147"/>
                    <a:gd name="T15" fmla="*/ 227 h 284"/>
                    <a:gd name="T16" fmla="*/ 102 w 147"/>
                    <a:gd name="T17" fmla="*/ 172 h 284"/>
                    <a:gd name="T18" fmla="*/ 96 w 147"/>
                    <a:gd name="T19" fmla="*/ 155 h 284"/>
                    <a:gd name="T20" fmla="*/ 96 w 147"/>
                    <a:gd name="T21" fmla="*/ 155 h 284"/>
                    <a:gd name="T22" fmla="*/ 87 w 147"/>
                    <a:gd name="T23" fmla="*/ 102 h 284"/>
                    <a:gd name="T24" fmla="*/ 99 w 147"/>
                    <a:gd name="T25" fmla="*/ 37 h 284"/>
                    <a:gd name="T26" fmla="*/ 99 w 147"/>
                    <a:gd name="T27" fmla="*/ 36 h 284"/>
                    <a:gd name="T28" fmla="*/ 93 w 147"/>
                    <a:gd name="T29" fmla="*/ 23 h 284"/>
                    <a:gd name="T30" fmla="*/ 0 w 147"/>
                    <a:gd name="T31" fmla="*/ 0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7" h="284">
                      <a:moveTo>
                        <a:pt x="0" y="0"/>
                      </a:moveTo>
                      <a:cubicBezTo>
                        <a:pt x="0" y="284"/>
                        <a:pt x="0" y="284"/>
                        <a:pt x="0" y="284"/>
                      </a:cubicBezTo>
                      <a:cubicBezTo>
                        <a:pt x="0" y="284"/>
                        <a:pt x="1" y="284"/>
                        <a:pt x="1" y="284"/>
                      </a:cubicBezTo>
                      <a:cubicBezTo>
                        <a:pt x="54" y="284"/>
                        <a:pt x="104" y="275"/>
                        <a:pt x="140" y="259"/>
                      </a:cubicBezTo>
                      <a:cubicBezTo>
                        <a:pt x="139" y="257"/>
                        <a:pt x="138" y="255"/>
                        <a:pt x="138" y="253"/>
                      </a:cubicBezTo>
                      <a:cubicBezTo>
                        <a:pt x="138" y="246"/>
                        <a:pt x="142" y="241"/>
                        <a:pt x="147" y="238"/>
                      </a:cubicBezTo>
                      <a:cubicBezTo>
                        <a:pt x="147" y="237"/>
                        <a:pt x="147" y="237"/>
                        <a:pt x="147" y="236"/>
                      </a:cubicBezTo>
                      <a:cubicBezTo>
                        <a:pt x="144" y="233"/>
                        <a:pt x="142" y="230"/>
                        <a:pt x="139" y="227"/>
                      </a:cubicBezTo>
                      <a:cubicBezTo>
                        <a:pt x="123" y="209"/>
                        <a:pt x="111" y="191"/>
                        <a:pt x="102" y="172"/>
                      </a:cubicBezTo>
                      <a:cubicBezTo>
                        <a:pt x="100" y="166"/>
                        <a:pt x="98" y="161"/>
                        <a:pt x="96" y="155"/>
                      </a:cubicBezTo>
                      <a:cubicBezTo>
                        <a:pt x="96" y="155"/>
                        <a:pt x="96" y="155"/>
                        <a:pt x="96" y="155"/>
                      </a:cubicBezTo>
                      <a:cubicBezTo>
                        <a:pt x="90" y="137"/>
                        <a:pt x="87" y="120"/>
                        <a:pt x="87" y="102"/>
                      </a:cubicBezTo>
                      <a:cubicBezTo>
                        <a:pt x="87" y="80"/>
                        <a:pt x="91" y="59"/>
                        <a:pt x="99" y="37"/>
                      </a:cubicBezTo>
                      <a:cubicBezTo>
                        <a:pt x="99" y="37"/>
                        <a:pt x="99" y="36"/>
                        <a:pt x="99" y="36"/>
                      </a:cubicBezTo>
                      <a:cubicBezTo>
                        <a:pt x="101" y="31"/>
                        <a:pt x="98" y="25"/>
                        <a:pt x="93" y="23"/>
                      </a:cubicBezTo>
                      <a:cubicBezTo>
                        <a:pt x="62" y="9"/>
                        <a:pt x="31" y="1"/>
                        <a:pt x="0" y="0"/>
                      </a:cubicBezTo>
                    </a:path>
                  </a:pathLst>
                </a:custGeom>
                <a:solidFill>
                  <a:srgbClr val="D1D0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3" name="Freeform 545"/>
                <p:cNvSpPr>
                  <a:spLocks/>
                </p:cNvSpPr>
                <p:nvPr/>
              </p:nvSpPr>
              <p:spPr bwMode="auto">
                <a:xfrm>
                  <a:off x="2785133" y="2609582"/>
                  <a:ext cx="1115814" cy="2108625"/>
                </a:xfrm>
                <a:custGeom>
                  <a:avLst/>
                  <a:gdLst>
                    <a:gd name="T0" fmla="*/ 151 w 280"/>
                    <a:gd name="T1" fmla="*/ 0 h 529"/>
                    <a:gd name="T2" fmla="*/ 22 w 280"/>
                    <a:gd name="T3" fmla="*/ 129 h 529"/>
                    <a:gd name="T4" fmla="*/ 42 w 280"/>
                    <a:gd name="T5" fmla="*/ 197 h 529"/>
                    <a:gd name="T6" fmla="*/ 0 w 280"/>
                    <a:gd name="T7" fmla="*/ 272 h 529"/>
                    <a:gd name="T8" fmla="*/ 90 w 280"/>
                    <a:gd name="T9" fmla="*/ 362 h 529"/>
                    <a:gd name="T10" fmla="*/ 91 w 280"/>
                    <a:gd name="T11" fmla="*/ 362 h 529"/>
                    <a:gd name="T12" fmla="*/ 92 w 280"/>
                    <a:gd name="T13" fmla="*/ 378 h 529"/>
                    <a:gd name="T14" fmla="*/ 47 w 280"/>
                    <a:gd name="T15" fmla="*/ 450 h 529"/>
                    <a:gd name="T16" fmla="*/ 126 w 280"/>
                    <a:gd name="T17" fmla="*/ 529 h 529"/>
                    <a:gd name="T18" fmla="*/ 205 w 280"/>
                    <a:gd name="T19" fmla="*/ 450 h 529"/>
                    <a:gd name="T20" fmla="*/ 205 w 280"/>
                    <a:gd name="T21" fmla="*/ 446 h 529"/>
                    <a:gd name="T22" fmla="*/ 241 w 280"/>
                    <a:gd name="T23" fmla="*/ 426 h 529"/>
                    <a:gd name="T24" fmla="*/ 236 w 280"/>
                    <a:gd name="T25" fmla="*/ 402 h 529"/>
                    <a:gd name="T26" fmla="*/ 265 w 280"/>
                    <a:gd name="T27" fmla="*/ 350 h 529"/>
                    <a:gd name="T28" fmla="*/ 252 w 280"/>
                    <a:gd name="T29" fmla="*/ 308 h 529"/>
                    <a:gd name="T30" fmla="*/ 180 w 280"/>
                    <a:gd name="T31" fmla="*/ 271 h 529"/>
                    <a:gd name="T32" fmla="*/ 179 w 280"/>
                    <a:gd name="T33" fmla="*/ 271 h 529"/>
                    <a:gd name="T34" fmla="*/ 177 w 280"/>
                    <a:gd name="T35" fmla="*/ 255 h 529"/>
                    <a:gd name="T36" fmla="*/ 280 w 280"/>
                    <a:gd name="T37" fmla="*/ 129 h 529"/>
                    <a:gd name="T38" fmla="*/ 151 w 280"/>
                    <a:gd name="T39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80" h="529">
                      <a:moveTo>
                        <a:pt x="151" y="0"/>
                      </a:moveTo>
                      <a:cubicBezTo>
                        <a:pt x="80" y="0"/>
                        <a:pt x="22" y="58"/>
                        <a:pt x="22" y="129"/>
                      </a:cubicBezTo>
                      <a:cubicBezTo>
                        <a:pt x="22" y="154"/>
                        <a:pt x="29" y="177"/>
                        <a:pt x="42" y="197"/>
                      </a:cubicBezTo>
                      <a:cubicBezTo>
                        <a:pt x="17" y="213"/>
                        <a:pt x="0" y="241"/>
                        <a:pt x="0" y="272"/>
                      </a:cubicBezTo>
                      <a:cubicBezTo>
                        <a:pt x="0" y="322"/>
                        <a:pt x="40" y="362"/>
                        <a:pt x="90" y="362"/>
                      </a:cubicBezTo>
                      <a:cubicBezTo>
                        <a:pt x="90" y="362"/>
                        <a:pt x="90" y="362"/>
                        <a:pt x="91" y="362"/>
                      </a:cubicBezTo>
                      <a:cubicBezTo>
                        <a:pt x="91" y="367"/>
                        <a:pt x="91" y="373"/>
                        <a:pt x="92" y="378"/>
                      </a:cubicBezTo>
                      <a:cubicBezTo>
                        <a:pt x="65" y="391"/>
                        <a:pt x="47" y="418"/>
                        <a:pt x="47" y="450"/>
                      </a:cubicBezTo>
                      <a:cubicBezTo>
                        <a:pt x="47" y="494"/>
                        <a:pt x="82" y="529"/>
                        <a:pt x="126" y="529"/>
                      </a:cubicBezTo>
                      <a:cubicBezTo>
                        <a:pt x="170" y="529"/>
                        <a:pt x="205" y="494"/>
                        <a:pt x="205" y="450"/>
                      </a:cubicBezTo>
                      <a:cubicBezTo>
                        <a:pt x="205" y="449"/>
                        <a:pt x="205" y="447"/>
                        <a:pt x="205" y="446"/>
                      </a:cubicBezTo>
                      <a:cubicBezTo>
                        <a:pt x="219" y="442"/>
                        <a:pt x="231" y="435"/>
                        <a:pt x="241" y="426"/>
                      </a:cubicBezTo>
                      <a:cubicBezTo>
                        <a:pt x="238" y="419"/>
                        <a:pt x="236" y="411"/>
                        <a:pt x="236" y="402"/>
                      </a:cubicBezTo>
                      <a:cubicBezTo>
                        <a:pt x="236" y="380"/>
                        <a:pt x="248" y="361"/>
                        <a:pt x="265" y="350"/>
                      </a:cubicBezTo>
                      <a:cubicBezTo>
                        <a:pt x="258" y="337"/>
                        <a:pt x="253" y="323"/>
                        <a:pt x="252" y="308"/>
                      </a:cubicBezTo>
                      <a:cubicBezTo>
                        <a:pt x="236" y="286"/>
                        <a:pt x="210" y="271"/>
                        <a:pt x="180" y="271"/>
                      </a:cubicBezTo>
                      <a:cubicBezTo>
                        <a:pt x="180" y="271"/>
                        <a:pt x="179" y="271"/>
                        <a:pt x="179" y="271"/>
                      </a:cubicBezTo>
                      <a:cubicBezTo>
                        <a:pt x="179" y="266"/>
                        <a:pt x="178" y="261"/>
                        <a:pt x="177" y="255"/>
                      </a:cubicBezTo>
                      <a:cubicBezTo>
                        <a:pt x="236" y="243"/>
                        <a:pt x="280" y="191"/>
                        <a:pt x="280" y="129"/>
                      </a:cubicBezTo>
                      <a:cubicBezTo>
                        <a:pt x="280" y="58"/>
                        <a:pt x="223" y="0"/>
                        <a:pt x="151" y="0"/>
                      </a:cubicBezTo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12" name="Group 1411"/>
          <p:cNvGrpSpPr/>
          <p:nvPr/>
        </p:nvGrpSpPr>
        <p:grpSpPr>
          <a:xfrm>
            <a:off x="2137906" y="3812226"/>
            <a:ext cx="3193200" cy="2588923"/>
            <a:chOff x="3206859" y="5718339"/>
            <a:chExt cx="4789800" cy="3883384"/>
          </a:xfrm>
        </p:grpSpPr>
        <p:grpSp>
          <p:nvGrpSpPr>
            <p:cNvPr id="1161" name="Group 1160"/>
            <p:cNvGrpSpPr/>
            <p:nvPr/>
          </p:nvGrpSpPr>
          <p:grpSpPr>
            <a:xfrm>
              <a:off x="7459252" y="5769590"/>
              <a:ext cx="537407" cy="1312034"/>
              <a:chOff x="7459252" y="5769590"/>
              <a:chExt cx="537407" cy="1312034"/>
            </a:xfrm>
          </p:grpSpPr>
          <p:sp>
            <p:nvSpPr>
              <p:cNvPr id="39" name="Freeform 1040"/>
              <p:cNvSpPr>
                <a:spLocks/>
              </p:cNvSpPr>
              <p:nvPr/>
            </p:nvSpPr>
            <p:spPr bwMode="auto">
              <a:xfrm>
                <a:off x="7577862" y="6125421"/>
                <a:ext cx="60038" cy="956203"/>
              </a:xfrm>
              <a:custGeom>
                <a:avLst/>
                <a:gdLst>
                  <a:gd name="T0" fmla="*/ 41 w 41"/>
                  <a:gd name="T1" fmla="*/ 653 h 653"/>
                  <a:gd name="T2" fmla="*/ 0 w 41"/>
                  <a:gd name="T3" fmla="*/ 653 h 653"/>
                  <a:gd name="T4" fmla="*/ 11 w 41"/>
                  <a:gd name="T5" fmla="*/ 0 h 653"/>
                  <a:gd name="T6" fmla="*/ 30 w 41"/>
                  <a:gd name="T7" fmla="*/ 0 h 653"/>
                  <a:gd name="T8" fmla="*/ 41 w 41"/>
                  <a:gd name="T9" fmla="*/ 653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53">
                    <a:moveTo>
                      <a:pt x="41" y="653"/>
                    </a:moveTo>
                    <a:lnTo>
                      <a:pt x="0" y="653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41" y="653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42"/>
              <p:cNvSpPr>
                <a:spLocks/>
              </p:cNvSpPr>
              <p:nvPr/>
            </p:nvSpPr>
            <p:spPr bwMode="auto">
              <a:xfrm>
                <a:off x="7526611" y="6069777"/>
                <a:ext cx="155218" cy="74681"/>
              </a:xfrm>
              <a:custGeom>
                <a:avLst/>
                <a:gdLst>
                  <a:gd name="T0" fmla="*/ 26 w 39"/>
                  <a:gd name="T1" fmla="*/ 1 h 19"/>
                  <a:gd name="T2" fmla="*/ 27 w 39"/>
                  <a:gd name="T3" fmla="*/ 1 h 19"/>
                  <a:gd name="T4" fmla="*/ 28 w 39"/>
                  <a:gd name="T5" fmla="*/ 1 h 19"/>
                  <a:gd name="T6" fmla="*/ 28 w 39"/>
                  <a:gd name="T7" fmla="*/ 1 h 19"/>
                  <a:gd name="T8" fmla="*/ 30 w 39"/>
                  <a:gd name="T9" fmla="*/ 12 h 19"/>
                  <a:gd name="T10" fmla="*/ 30 w 39"/>
                  <a:gd name="T11" fmla="*/ 13 h 19"/>
                  <a:gd name="T12" fmla="*/ 30 w 39"/>
                  <a:gd name="T13" fmla="*/ 13 h 19"/>
                  <a:gd name="T14" fmla="*/ 31 w 39"/>
                  <a:gd name="T15" fmla="*/ 13 h 19"/>
                  <a:gd name="T16" fmla="*/ 31 w 39"/>
                  <a:gd name="T17" fmla="*/ 13 h 19"/>
                  <a:gd name="T18" fmla="*/ 31 w 39"/>
                  <a:gd name="T19" fmla="*/ 12 h 19"/>
                  <a:gd name="T20" fmla="*/ 30 w 39"/>
                  <a:gd name="T21" fmla="*/ 0 h 19"/>
                  <a:gd name="T22" fmla="*/ 30 w 39"/>
                  <a:gd name="T23" fmla="*/ 0 h 19"/>
                  <a:gd name="T24" fmla="*/ 38 w 39"/>
                  <a:gd name="T25" fmla="*/ 5 h 19"/>
                  <a:gd name="T26" fmla="*/ 32 w 39"/>
                  <a:gd name="T27" fmla="*/ 14 h 19"/>
                  <a:gd name="T28" fmla="*/ 31 w 39"/>
                  <a:gd name="T29" fmla="*/ 14 h 19"/>
                  <a:gd name="T30" fmla="*/ 30 w 39"/>
                  <a:gd name="T31" fmla="*/ 15 h 19"/>
                  <a:gd name="T32" fmla="*/ 1 w 39"/>
                  <a:gd name="T33" fmla="*/ 16 h 19"/>
                  <a:gd name="T34" fmla="*/ 26 w 39"/>
                  <a:gd name="T3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19">
                    <a:moveTo>
                      <a:pt x="26" y="1"/>
                    </a:moveTo>
                    <a:cubicBezTo>
                      <a:pt x="26" y="1"/>
                      <a:pt x="27" y="1"/>
                      <a:pt x="27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6" y="4"/>
                      <a:pt x="26" y="9"/>
                      <a:pt x="30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8" y="9"/>
                      <a:pt x="27" y="4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0"/>
                      <a:pt x="37" y="2"/>
                      <a:pt x="38" y="5"/>
                    </a:cubicBezTo>
                    <a:cubicBezTo>
                      <a:pt x="39" y="9"/>
                      <a:pt x="36" y="13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0" y="14"/>
                      <a:pt x="30" y="15"/>
                    </a:cubicBezTo>
                    <a:cubicBezTo>
                      <a:pt x="15" y="19"/>
                      <a:pt x="3" y="19"/>
                      <a:pt x="1" y="16"/>
                    </a:cubicBezTo>
                    <a:cubicBezTo>
                      <a:pt x="0" y="12"/>
                      <a:pt x="11" y="6"/>
                      <a:pt x="26" y="1"/>
                    </a:cubicBezTo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1046"/>
              <p:cNvSpPr>
                <a:spLocks/>
              </p:cNvSpPr>
              <p:nvPr/>
            </p:nvSpPr>
            <p:spPr bwMode="auto">
              <a:xfrm>
                <a:off x="7605685" y="6304068"/>
                <a:ext cx="27823" cy="689696"/>
              </a:xfrm>
              <a:custGeom>
                <a:avLst/>
                <a:gdLst>
                  <a:gd name="T0" fmla="*/ 4 w 7"/>
                  <a:gd name="T1" fmla="*/ 0 h 173"/>
                  <a:gd name="T2" fmla="*/ 0 w 7"/>
                  <a:gd name="T3" fmla="*/ 8 h 173"/>
                  <a:gd name="T4" fmla="*/ 0 w 7"/>
                  <a:gd name="T5" fmla="*/ 173 h 173"/>
                  <a:gd name="T6" fmla="*/ 7 w 7"/>
                  <a:gd name="T7" fmla="*/ 166 h 173"/>
                  <a:gd name="T8" fmla="*/ 5 w 7"/>
                  <a:gd name="T9" fmla="*/ 61 h 173"/>
                  <a:gd name="T10" fmla="*/ 4 w 7"/>
                  <a:gd name="T11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73">
                    <a:moveTo>
                      <a:pt x="4" y="0"/>
                    </a:moveTo>
                    <a:cubicBezTo>
                      <a:pt x="3" y="3"/>
                      <a:pt x="1" y="6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" y="170"/>
                      <a:pt x="4" y="167"/>
                      <a:pt x="7" y="16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1047"/>
              <p:cNvSpPr>
                <a:spLocks/>
              </p:cNvSpPr>
              <p:nvPr/>
            </p:nvSpPr>
            <p:spPr bwMode="auto">
              <a:xfrm>
                <a:off x="7459252" y="5769590"/>
                <a:ext cx="537407" cy="675053"/>
              </a:xfrm>
              <a:custGeom>
                <a:avLst/>
                <a:gdLst>
                  <a:gd name="T0" fmla="*/ 51 w 135"/>
                  <a:gd name="T1" fmla="*/ 81 h 169"/>
                  <a:gd name="T2" fmla="*/ 3 w 135"/>
                  <a:gd name="T3" fmla="*/ 2 h 169"/>
                  <a:gd name="T4" fmla="*/ 62 w 135"/>
                  <a:gd name="T5" fmla="*/ 73 h 169"/>
                  <a:gd name="T6" fmla="*/ 134 w 135"/>
                  <a:gd name="T7" fmla="*/ 70 h 169"/>
                  <a:gd name="T8" fmla="*/ 64 w 135"/>
                  <a:gd name="T9" fmla="*/ 86 h 169"/>
                  <a:gd name="T10" fmla="*/ 20 w 135"/>
                  <a:gd name="T11" fmla="*/ 168 h 169"/>
                  <a:gd name="T12" fmla="*/ 51 w 135"/>
                  <a:gd name="T13" fmla="*/ 8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69">
                    <a:moveTo>
                      <a:pt x="51" y="81"/>
                    </a:moveTo>
                    <a:cubicBezTo>
                      <a:pt x="21" y="39"/>
                      <a:pt x="0" y="4"/>
                      <a:pt x="3" y="2"/>
                    </a:cubicBezTo>
                    <a:cubicBezTo>
                      <a:pt x="6" y="0"/>
                      <a:pt x="32" y="31"/>
                      <a:pt x="62" y="73"/>
                    </a:cubicBezTo>
                    <a:cubicBezTo>
                      <a:pt x="113" y="68"/>
                      <a:pt x="134" y="66"/>
                      <a:pt x="134" y="70"/>
                    </a:cubicBezTo>
                    <a:cubicBezTo>
                      <a:pt x="135" y="73"/>
                      <a:pt x="115" y="81"/>
                      <a:pt x="64" y="86"/>
                    </a:cubicBezTo>
                    <a:cubicBezTo>
                      <a:pt x="43" y="133"/>
                      <a:pt x="23" y="169"/>
                      <a:pt x="20" y="168"/>
                    </a:cubicBezTo>
                    <a:cubicBezTo>
                      <a:pt x="17" y="166"/>
                      <a:pt x="31" y="128"/>
                      <a:pt x="51" y="81"/>
                    </a:cubicBezTo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1051"/>
              <p:cNvSpPr>
                <a:spLocks/>
              </p:cNvSpPr>
              <p:nvPr/>
            </p:nvSpPr>
            <p:spPr bwMode="auto">
              <a:xfrm>
                <a:off x="7470967" y="5778376"/>
                <a:ext cx="521299" cy="303115"/>
              </a:xfrm>
              <a:custGeom>
                <a:avLst/>
                <a:gdLst>
                  <a:gd name="T0" fmla="*/ 0 w 131"/>
                  <a:gd name="T1" fmla="*/ 0 h 76"/>
                  <a:gd name="T2" fmla="*/ 0 w 131"/>
                  <a:gd name="T3" fmla="*/ 0 h 76"/>
                  <a:gd name="T4" fmla="*/ 0 w 131"/>
                  <a:gd name="T5" fmla="*/ 0 h 76"/>
                  <a:gd name="T6" fmla="*/ 58 w 131"/>
                  <a:gd name="T7" fmla="*/ 76 h 76"/>
                  <a:gd name="T8" fmla="*/ 131 w 131"/>
                  <a:gd name="T9" fmla="*/ 68 h 76"/>
                  <a:gd name="T10" fmla="*/ 131 w 131"/>
                  <a:gd name="T11" fmla="*/ 68 h 76"/>
                  <a:gd name="T12" fmla="*/ 128 w 131"/>
                  <a:gd name="T13" fmla="*/ 66 h 76"/>
                  <a:gd name="T14" fmla="*/ 121 w 131"/>
                  <a:gd name="T15" fmla="*/ 66 h 76"/>
                  <a:gd name="T16" fmla="*/ 59 w 131"/>
                  <a:gd name="T17" fmla="*/ 71 h 76"/>
                  <a:gd name="T18" fmla="*/ 59 w 131"/>
                  <a:gd name="T19" fmla="*/ 71 h 76"/>
                  <a:gd name="T20" fmla="*/ 58 w 131"/>
                  <a:gd name="T21" fmla="*/ 69 h 76"/>
                  <a:gd name="T22" fmla="*/ 27 w 131"/>
                  <a:gd name="T23" fmla="*/ 28 h 76"/>
                  <a:gd name="T24" fmla="*/ 7 w 131"/>
                  <a:gd name="T25" fmla="*/ 6 h 76"/>
                  <a:gd name="T26" fmla="*/ 0 w 131"/>
                  <a:gd name="T2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1" h="7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31" y="67"/>
                      <a:pt x="130" y="66"/>
                      <a:pt x="128" y="66"/>
                    </a:cubicBezTo>
                    <a:cubicBezTo>
                      <a:pt x="126" y="66"/>
                      <a:pt x="124" y="66"/>
                      <a:pt x="121" y="66"/>
                    </a:cubicBezTo>
                    <a:cubicBezTo>
                      <a:pt x="111" y="66"/>
                      <a:pt x="91" y="67"/>
                      <a:pt x="59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0"/>
                      <a:pt x="59" y="70"/>
                      <a:pt x="58" y="69"/>
                    </a:cubicBezTo>
                    <a:cubicBezTo>
                      <a:pt x="47" y="54"/>
                      <a:pt x="36" y="40"/>
                      <a:pt x="27" y="28"/>
                    </a:cubicBezTo>
                    <a:cubicBezTo>
                      <a:pt x="19" y="18"/>
                      <a:pt x="12" y="10"/>
                      <a:pt x="7" y="6"/>
                    </a:cubicBezTo>
                    <a:cubicBezTo>
                      <a:pt x="3" y="2"/>
                      <a:pt x="1" y="0"/>
                      <a:pt x="0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052"/>
              <p:cNvSpPr>
                <a:spLocks/>
              </p:cNvSpPr>
              <p:nvPr/>
            </p:nvSpPr>
            <p:spPr bwMode="auto">
              <a:xfrm>
                <a:off x="7538326" y="6113706"/>
                <a:ext cx="175719" cy="326544"/>
              </a:xfrm>
              <a:custGeom>
                <a:avLst/>
                <a:gdLst>
                  <a:gd name="T0" fmla="*/ 44 w 44"/>
                  <a:gd name="T1" fmla="*/ 0 h 82"/>
                  <a:gd name="T2" fmla="*/ 38 w 44"/>
                  <a:gd name="T3" fmla="*/ 0 h 82"/>
                  <a:gd name="T4" fmla="*/ 0 w 44"/>
                  <a:gd name="T5" fmla="*/ 82 h 82"/>
                  <a:gd name="T6" fmla="*/ 0 w 44"/>
                  <a:gd name="T7" fmla="*/ 82 h 82"/>
                  <a:gd name="T8" fmla="*/ 0 w 44"/>
                  <a:gd name="T9" fmla="*/ 82 h 82"/>
                  <a:gd name="T10" fmla="*/ 42 w 44"/>
                  <a:gd name="T11" fmla="*/ 5 h 82"/>
                  <a:gd name="T12" fmla="*/ 42 w 44"/>
                  <a:gd name="T13" fmla="*/ 5 h 82"/>
                  <a:gd name="T14" fmla="*/ 42 w 44"/>
                  <a:gd name="T15" fmla="*/ 4 h 82"/>
                  <a:gd name="T16" fmla="*/ 43 w 44"/>
                  <a:gd name="T17" fmla="*/ 2 h 82"/>
                  <a:gd name="T18" fmla="*/ 43 w 44"/>
                  <a:gd name="T19" fmla="*/ 2 h 82"/>
                  <a:gd name="T20" fmla="*/ 44 w 44"/>
                  <a:gd name="T21" fmla="*/ 1 h 82"/>
                  <a:gd name="T22" fmla="*/ 44 w 44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2">
                    <a:moveTo>
                      <a:pt x="44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22" y="49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4"/>
                      <a:pt x="42" y="4"/>
                    </a:cubicBezTo>
                    <a:cubicBezTo>
                      <a:pt x="43" y="3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1"/>
                      <a:pt x="44" y="1"/>
                      <a:pt x="44" y="1"/>
                    </a:cubicBezTo>
                    <a:cubicBezTo>
                      <a:pt x="44" y="1"/>
                      <a:pt x="44" y="0"/>
                      <a:pt x="44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4" name="Group 1203"/>
            <p:cNvGrpSpPr/>
            <p:nvPr/>
          </p:nvGrpSpPr>
          <p:grpSpPr>
            <a:xfrm>
              <a:off x="4375389" y="6088812"/>
              <a:ext cx="979632" cy="2380989"/>
              <a:chOff x="4375389" y="6088812"/>
              <a:chExt cx="979632" cy="2380989"/>
            </a:xfrm>
          </p:grpSpPr>
          <p:sp>
            <p:nvSpPr>
              <p:cNvPr id="2290" name="Freeform 979"/>
              <p:cNvSpPr>
                <a:spLocks/>
              </p:cNvSpPr>
              <p:nvPr/>
            </p:nvSpPr>
            <p:spPr bwMode="auto">
              <a:xfrm>
                <a:off x="5028477" y="6746293"/>
                <a:ext cx="103967" cy="1723508"/>
              </a:xfrm>
              <a:custGeom>
                <a:avLst/>
                <a:gdLst>
                  <a:gd name="T0" fmla="*/ 0 w 71"/>
                  <a:gd name="T1" fmla="*/ 1177 h 1177"/>
                  <a:gd name="T2" fmla="*/ 71 w 71"/>
                  <a:gd name="T3" fmla="*/ 1177 h 1177"/>
                  <a:gd name="T4" fmla="*/ 52 w 71"/>
                  <a:gd name="T5" fmla="*/ 0 h 1177"/>
                  <a:gd name="T6" fmla="*/ 19 w 71"/>
                  <a:gd name="T7" fmla="*/ 0 h 1177"/>
                  <a:gd name="T8" fmla="*/ 0 w 71"/>
                  <a:gd name="T9" fmla="*/ 1177 h 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77">
                    <a:moveTo>
                      <a:pt x="0" y="1177"/>
                    </a:moveTo>
                    <a:lnTo>
                      <a:pt x="71" y="1177"/>
                    </a:lnTo>
                    <a:lnTo>
                      <a:pt x="52" y="0"/>
                    </a:lnTo>
                    <a:lnTo>
                      <a:pt x="19" y="0"/>
                    </a:lnTo>
                    <a:lnTo>
                      <a:pt x="0" y="1177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1" name="Freeform 980"/>
              <p:cNvSpPr>
                <a:spLocks/>
              </p:cNvSpPr>
              <p:nvPr/>
            </p:nvSpPr>
            <p:spPr bwMode="auto">
              <a:xfrm>
                <a:off x="5028477" y="6746293"/>
                <a:ext cx="103967" cy="1723508"/>
              </a:xfrm>
              <a:custGeom>
                <a:avLst/>
                <a:gdLst>
                  <a:gd name="T0" fmla="*/ 0 w 71"/>
                  <a:gd name="T1" fmla="*/ 1177 h 1177"/>
                  <a:gd name="T2" fmla="*/ 71 w 71"/>
                  <a:gd name="T3" fmla="*/ 1177 h 1177"/>
                  <a:gd name="T4" fmla="*/ 52 w 71"/>
                  <a:gd name="T5" fmla="*/ 0 h 1177"/>
                  <a:gd name="T6" fmla="*/ 19 w 71"/>
                  <a:gd name="T7" fmla="*/ 0 h 1177"/>
                  <a:gd name="T8" fmla="*/ 0 w 71"/>
                  <a:gd name="T9" fmla="*/ 1177 h 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77">
                    <a:moveTo>
                      <a:pt x="0" y="1177"/>
                    </a:moveTo>
                    <a:lnTo>
                      <a:pt x="71" y="1177"/>
                    </a:lnTo>
                    <a:lnTo>
                      <a:pt x="52" y="0"/>
                    </a:lnTo>
                    <a:lnTo>
                      <a:pt x="19" y="0"/>
                    </a:lnTo>
                    <a:lnTo>
                      <a:pt x="0" y="11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2" name="Freeform 981"/>
              <p:cNvSpPr>
                <a:spLocks/>
              </p:cNvSpPr>
              <p:nvPr/>
            </p:nvSpPr>
            <p:spPr bwMode="auto">
              <a:xfrm>
                <a:off x="4945010" y="6635004"/>
                <a:ext cx="282614" cy="140575"/>
              </a:xfrm>
              <a:custGeom>
                <a:avLst/>
                <a:gdLst>
                  <a:gd name="T0" fmla="*/ 25 w 71"/>
                  <a:gd name="T1" fmla="*/ 2 h 35"/>
                  <a:gd name="T2" fmla="*/ 22 w 71"/>
                  <a:gd name="T3" fmla="*/ 1 h 35"/>
                  <a:gd name="T4" fmla="*/ 21 w 71"/>
                  <a:gd name="T5" fmla="*/ 1 h 35"/>
                  <a:gd name="T6" fmla="*/ 20 w 71"/>
                  <a:gd name="T7" fmla="*/ 1 h 35"/>
                  <a:gd name="T8" fmla="*/ 17 w 71"/>
                  <a:gd name="T9" fmla="*/ 22 h 35"/>
                  <a:gd name="T10" fmla="*/ 16 w 71"/>
                  <a:gd name="T11" fmla="*/ 23 h 35"/>
                  <a:gd name="T12" fmla="*/ 16 w 71"/>
                  <a:gd name="T13" fmla="*/ 23 h 35"/>
                  <a:gd name="T14" fmla="*/ 16 w 71"/>
                  <a:gd name="T15" fmla="*/ 23 h 35"/>
                  <a:gd name="T16" fmla="*/ 15 w 71"/>
                  <a:gd name="T17" fmla="*/ 23 h 35"/>
                  <a:gd name="T18" fmla="*/ 15 w 71"/>
                  <a:gd name="T19" fmla="*/ 22 h 35"/>
                  <a:gd name="T20" fmla="*/ 16 w 71"/>
                  <a:gd name="T21" fmla="*/ 1 h 35"/>
                  <a:gd name="T22" fmla="*/ 16 w 71"/>
                  <a:gd name="T23" fmla="*/ 0 h 35"/>
                  <a:gd name="T24" fmla="*/ 2 w 71"/>
                  <a:gd name="T25" fmla="*/ 9 h 35"/>
                  <a:gd name="T26" fmla="*/ 14 w 71"/>
                  <a:gd name="T27" fmla="*/ 25 h 35"/>
                  <a:gd name="T28" fmla="*/ 15 w 71"/>
                  <a:gd name="T29" fmla="*/ 26 h 35"/>
                  <a:gd name="T30" fmla="*/ 18 w 71"/>
                  <a:gd name="T31" fmla="*/ 26 h 35"/>
                  <a:gd name="T32" fmla="*/ 69 w 71"/>
                  <a:gd name="T33" fmla="*/ 28 h 35"/>
                  <a:gd name="T34" fmla="*/ 25 w 71"/>
                  <a:gd name="T3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35">
                    <a:moveTo>
                      <a:pt x="25" y="2"/>
                    </a:moveTo>
                    <a:cubicBezTo>
                      <a:pt x="24" y="2"/>
                      <a:pt x="23" y="2"/>
                      <a:pt x="22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5" y="8"/>
                      <a:pt x="23" y="17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21" y="16"/>
                      <a:pt x="22" y="7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9" y="0"/>
                      <a:pt x="3" y="3"/>
                      <a:pt x="2" y="9"/>
                    </a:cubicBezTo>
                    <a:cubicBezTo>
                      <a:pt x="0" y="15"/>
                      <a:pt x="5" y="23"/>
                      <a:pt x="14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8" y="26"/>
                    </a:cubicBezTo>
                    <a:cubicBezTo>
                      <a:pt x="44" y="34"/>
                      <a:pt x="67" y="35"/>
                      <a:pt x="69" y="28"/>
                    </a:cubicBezTo>
                    <a:cubicBezTo>
                      <a:pt x="71" y="22"/>
                      <a:pt x="51" y="10"/>
                      <a:pt x="25" y="2"/>
                    </a:cubicBezTo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3" name="Freeform 982"/>
              <p:cNvSpPr>
                <a:spLocks/>
              </p:cNvSpPr>
              <p:nvPr/>
            </p:nvSpPr>
            <p:spPr bwMode="auto">
              <a:xfrm>
                <a:off x="5056299" y="6750686"/>
                <a:ext cx="0" cy="99574"/>
              </a:xfrm>
              <a:custGeom>
                <a:avLst/>
                <a:gdLst>
                  <a:gd name="T0" fmla="*/ 0 h 25"/>
                  <a:gd name="T1" fmla="*/ 25 h 25"/>
                  <a:gd name="T2" fmla="*/ 25 h 25"/>
                  <a:gd name="T3" fmla="*/ 0 h 25"/>
                  <a:gd name="T4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4" name="Freeform 983"/>
              <p:cNvSpPr>
                <a:spLocks/>
              </p:cNvSpPr>
              <p:nvPr/>
            </p:nvSpPr>
            <p:spPr bwMode="auto">
              <a:xfrm>
                <a:off x="5056299" y="6750686"/>
                <a:ext cx="27822" cy="171326"/>
              </a:xfrm>
              <a:custGeom>
                <a:avLst/>
                <a:gdLst>
                  <a:gd name="T0" fmla="*/ 0 w 7"/>
                  <a:gd name="T1" fmla="*/ 0 h 43"/>
                  <a:gd name="T2" fmla="*/ 0 w 7"/>
                  <a:gd name="T3" fmla="*/ 25 h 43"/>
                  <a:gd name="T4" fmla="*/ 7 w 7"/>
                  <a:gd name="T5" fmla="*/ 43 h 43"/>
                  <a:gd name="T6" fmla="*/ 7 w 7"/>
                  <a:gd name="T7" fmla="*/ 2 h 43"/>
                  <a:gd name="T8" fmla="*/ 0 w 7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3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5" y="37"/>
                      <a:pt x="7" y="4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3" y="1"/>
                      <a:pt x="0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5" name="Freeform 984"/>
              <p:cNvSpPr>
                <a:spLocks/>
              </p:cNvSpPr>
              <p:nvPr/>
            </p:nvSpPr>
            <p:spPr bwMode="auto">
              <a:xfrm>
                <a:off x="5056299" y="6743364"/>
                <a:ext cx="27822" cy="16108"/>
              </a:xfrm>
              <a:custGeom>
                <a:avLst/>
                <a:gdLst>
                  <a:gd name="T0" fmla="*/ 7 w 7"/>
                  <a:gd name="T1" fmla="*/ 0 h 4"/>
                  <a:gd name="T2" fmla="*/ 0 w 7"/>
                  <a:gd name="T3" fmla="*/ 0 h 4"/>
                  <a:gd name="T4" fmla="*/ 0 w 7"/>
                  <a:gd name="T5" fmla="*/ 2 h 4"/>
                  <a:gd name="T6" fmla="*/ 0 w 7"/>
                  <a:gd name="T7" fmla="*/ 2 h 4"/>
                  <a:gd name="T8" fmla="*/ 7 w 7"/>
                  <a:gd name="T9" fmla="*/ 4 h 4"/>
                  <a:gd name="T10" fmla="*/ 7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3"/>
                      <a:pt x="5" y="3"/>
                      <a:pt x="7" y="4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6" name="Freeform 985"/>
              <p:cNvSpPr>
                <a:spLocks noEditPoints="1"/>
              </p:cNvSpPr>
              <p:nvPr/>
            </p:nvSpPr>
            <p:spPr bwMode="auto">
              <a:xfrm>
                <a:off x="5032870" y="7062587"/>
                <a:ext cx="19036" cy="1259318"/>
              </a:xfrm>
              <a:custGeom>
                <a:avLst/>
                <a:gdLst>
                  <a:gd name="T0" fmla="*/ 1 w 5"/>
                  <a:gd name="T1" fmla="*/ 250 h 316"/>
                  <a:gd name="T2" fmla="*/ 0 w 5"/>
                  <a:gd name="T3" fmla="*/ 316 h 316"/>
                  <a:gd name="T4" fmla="*/ 0 w 5"/>
                  <a:gd name="T5" fmla="*/ 316 h 316"/>
                  <a:gd name="T6" fmla="*/ 1 w 5"/>
                  <a:gd name="T7" fmla="*/ 250 h 316"/>
                  <a:gd name="T8" fmla="*/ 1 w 5"/>
                  <a:gd name="T9" fmla="*/ 250 h 316"/>
                  <a:gd name="T10" fmla="*/ 5 w 5"/>
                  <a:gd name="T11" fmla="*/ 0 h 316"/>
                  <a:gd name="T12" fmla="*/ 2 w 5"/>
                  <a:gd name="T13" fmla="*/ 187 h 316"/>
                  <a:gd name="T14" fmla="*/ 2 w 5"/>
                  <a:gd name="T15" fmla="*/ 187 h 316"/>
                  <a:gd name="T16" fmla="*/ 5 w 5"/>
                  <a:gd name="T17" fmla="*/ 0 h 316"/>
                  <a:gd name="T18" fmla="*/ 5 w 5"/>
                  <a:gd name="T1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16">
                    <a:moveTo>
                      <a:pt x="1" y="250"/>
                    </a:moveTo>
                    <a:cubicBezTo>
                      <a:pt x="0" y="316"/>
                      <a:pt x="0" y="316"/>
                      <a:pt x="0" y="316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1" y="250"/>
                      <a:pt x="1" y="250"/>
                      <a:pt x="1" y="250"/>
                    </a:cubicBezTo>
                    <a:cubicBezTo>
                      <a:pt x="1" y="250"/>
                      <a:pt x="1" y="250"/>
                      <a:pt x="1" y="250"/>
                    </a:cubicBezTo>
                    <a:moveTo>
                      <a:pt x="5" y="0"/>
                    </a:moveTo>
                    <a:cubicBezTo>
                      <a:pt x="2" y="187"/>
                      <a:pt x="2" y="187"/>
                      <a:pt x="2" y="187"/>
                    </a:cubicBezTo>
                    <a:cubicBezTo>
                      <a:pt x="2" y="187"/>
                      <a:pt x="2" y="187"/>
                      <a:pt x="2" y="18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8" name="Freeform 987"/>
              <p:cNvSpPr>
                <a:spLocks noEditPoints="1"/>
              </p:cNvSpPr>
              <p:nvPr/>
            </p:nvSpPr>
            <p:spPr bwMode="auto">
              <a:xfrm>
                <a:off x="5032870" y="7062587"/>
                <a:ext cx="51251" cy="1407214"/>
              </a:xfrm>
              <a:custGeom>
                <a:avLst/>
                <a:gdLst>
                  <a:gd name="T0" fmla="*/ 13 w 13"/>
                  <a:gd name="T1" fmla="*/ 352 h 353"/>
                  <a:gd name="T2" fmla="*/ 12 w 13"/>
                  <a:gd name="T3" fmla="*/ 353 h 353"/>
                  <a:gd name="T4" fmla="*/ 13 w 13"/>
                  <a:gd name="T5" fmla="*/ 353 h 353"/>
                  <a:gd name="T6" fmla="*/ 13 w 13"/>
                  <a:gd name="T7" fmla="*/ 352 h 353"/>
                  <a:gd name="T8" fmla="*/ 5 w 13"/>
                  <a:gd name="T9" fmla="*/ 0 h 353"/>
                  <a:gd name="T10" fmla="*/ 2 w 13"/>
                  <a:gd name="T11" fmla="*/ 187 h 353"/>
                  <a:gd name="T12" fmla="*/ 1 w 13"/>
                  <a:gd name="T13" fmla="*/ 250 h 353"/>
                  <a:gd name="T14" fmla="*/ 0 w 13"/>
                  <a:gd name="T15" fmla="*/ 316 h 353"/>
                  <a:gd name="T16" fmla="*/ 0 w 13"/>
                  <a:gd name="T17" fmla="*/ 318 h 353"/>
                  <a:gd name="T18" fmla="*/ 13 w 13"/>
                  <a:gd name="T19" fmla="*/ 325 h 353"/>
                  <a:gd name="T20" fmla="*/ 13 w 13"/>
                  <a:gd name="T21" fmla="*/ 15 h 353"/>
                  <a:gd name="T22" fmla="*/ 5 w 13"/>
                  <a:gd name="T23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353">
                    <a:moveTo>
                      <a:pt x="13" y="352"/>
                    </a:moveTo>
                    <a:cubicBezTo>
                      <a:pt x="13" y="352"/>
                      <a:pt x="13" y="353"/>
                      <a:pt x="12" y="353"/>
                    </a:cubicBezTo>
                    <a:cubicBezTo>
                      <a:pt x="13" y="353"/>
                      <a:pt x="13" y="353"/>
                      <a:pt x="13" y="353"/>
                    </a:cubicBezTo>
                    <a:cubicBezTo>
                      <a:pt x="13" y="352"/>
                      <a:pt x="13" y="352"/>
                      <a:pt x="13" y="352"/>
                    </a:cubicBezTo>
                    <a:moveTo>
                      <a:pt x="5" y="0"/>
                    </a:moveTo>
                    <a:cubicBezTo>
                      <a:pt x="2" y="187"/>
                      <a:pt x="2" y="187"/>
                      <a:pt x="2" y="187"/>
                    </a:cubicBezTo>
                    <a:cubicBezTo>
                      <a:pt x="1" y="250"/>
                      <a:pt x="1" y="250"/>
                      <a:pt x="1" y="250"/>
                    </a:cubicBezTo>
                    <a:cubicBezTo>
                      <a:pt x="0" y="316"/>
                      <a:pt x="0" y="316"/>
                      <a:pt x="0" y="316"/>
                    </a:cubicBezTo>
                    <a:cubicBezTo>
                      <a:pt x="0" y="317"/>
                      <a:pt x="0" y="317"/>
                      <a:pt x="0" y="318"/>
                    </a:cubicBezTo>
                    <a:cubicBezTo>
                      <a:pt x="5" y="319"/>
                      <a:pt x="10" y="321"/>
                      <a:pt x="13" y="32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0"/>
                      <a:pt x="8" y="5"/>
                      <a:pt x="5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9" name="Freeform 988"/>
              <p:cNvSpPr>
                <a:spLocks/>
              </p:cNvSpPr>
              <p:nvPr/>
            </p:nvSpPr>
            <p:spPr bwMode="auto">
              <a:xfrm>
                <a:off x="4375389" y="6088812"/>
                <a:ext cx="979632" cy="1232960"/>
              </a:xfrm>
              <a:custGeom>
                <a:avLst/>
                <a:gdLst>
                  <a:gd name="T0" fmla="*/ 152 w 246"/>
                  <a:gd name="T1" fmla="*/ 147 h 309"/>
                  <a:gd name="T2" fmla="*/ 241 w 246"/>
                  <a:gd name="T3" fmla="*/ 4 h 309"/>
                  <a:gd name="T4" fmla="*/ 132 w 246"/>
                  <a:gd name="T5" fmla="*/ 132 h 309"/>
                  <a:gd name="T6" fmla="*/ 1 w 246"/>
                  <a:gd name="T7" fmla="*/ 127 h 309"/>
                  <a:gd name="T8" fmla="*/ 129 w 246"/>
                  <a:gd name="T9" fmla="*/ 157 h 309"/>
                  <a:gd name="T10" fmla="*/ 209 w 246"/>
                  <a:gd name="T11" fmla="*/ 306 h 309"/>
                  <a:gd name="T12" fmla="*/ 152 w 246"/>
                  <a:gd name="T13" fmla="*/ 147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309">
                    <a:moveTo>
                      <a:pt x="152" y="147"/>
                    </a:moveTo>
                    <a:cubicBezTo>
                      <a:pt x="207" y="72"/>
                      <a:pt x="246" y="8"/>
                      <a:pt x="241" y="4"/>
                    </a:cubicBezTo>
                    <a:cubicBezTo>
                      <a:pt x="235" y="0"/>
                      <a:pt x="187" y="57"/>
                      <a:pt x="132" y="132"/>
                    </a:cubicBezTo>
                    <a:cubicBezTo>
                      <a:pt x="39" y="123"/>
                      <a:pt x="1" y="121"/>
                      <a:pt x="1" y="127"/>
                    </a:cubicBezTo>
                    <a:cubicBezTo>
                      <a:pt x="0" y="134"/>
                      <a:pt x="36" y="148"/>
                      <a:pt x="129" y="157"/>
                    </a:cubicBezTo>
                    <a:cubicBezTo>
                      <a:pt x="167" y="243"/>
                      <a:pt x="203" y="309"/>
                      <a:pt x="209" y="306"/>
                    </a:cubicBezTo>
                    <a:cubicBezTo>
                      <a:pt x="215" y="303"/>
                      <a:pt x="190" y="233"/>
                      <a:pt x="152" y="147"/>
                    </a:cubicBezTo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0" name="Freeform 989"/>
              <p:cNvSpPr>
                <a:spLocks noEditPoints="1"/>
              </p:cNvSpPr>
              <p:nvPr/>
            </p:nvSpPr>
            <p:spPr bwMode="auto">
              <a:xfrm>
                <a:off x="4912795" y="6104920"/>
                <a:ext cx="418796" cy="497870"/>
              </a:xfrm>
              <a:custGeom>
                <a:avLst/>
                <a:gdLst>
                  <a:gd name="T0" fmla="*/ 39 w 105"/>
                  <a:gd name="T1" fmla="*/ 73 h 125"/>
                  <a:gd name="T2" fmla="*/ 39 w 105"/>
                  <a:gd name="T3" fmla="*/ 73 h 125"/>
                  <a:gd name="T4" fmla="*/ 0 w 105"/>
                  <a:gd name="T5" fmla="*/ 125 h 125"/>
                  <a:gd name="T6" fmla="*/ 39 w 105"/>
                  <a:gd name="T7" fmla="*/ 73 h 125"/>
                  <a:gd name="T8" fmla="*/ 105 w 105"/>
                  <a:gd name="T9" fmla="*/ 0 h 125"/>
                  <a:gd name="T10" fmla="*/ 103 w 105"/>
                  <a:gd name="T11" fmla="*/ 1 h 125"/>
                  <a:gd name="T12" fmla="*/ 103 w 105"/>
                  <a:gd name="T13" fmla="*/ 1 h 125"/>
                  <a:gd name="T14" fmla="*/ 105 w 105"/>
                  <a:gd name="T15" fmla="*/ 0 h 125"/>
                  <a:gd name="T16" fmla="*/ 105 w 105"/>
                  <a:gd name="T1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25">
                    <a:moveTo>
                      <a:pt x="39" y="73"/>
                    </a:moveTo>
                    <a:cubicBezTo>
                      <a:pt x="39" y="73"/>
                      <a:pt x="39" y="73"/>
                      <a:pt x="39" y="73"/>
                    </a:cubicBezTo>
                    <a:cubicBezTo>
                      <a:pt x="26" y="89"/>
                      <a:pt x="13" y="106"/>
                      <a:pt x="0" y="125"/>
                    </a:cubicBezTo>
                    <a:cubicBezTo>
                      <a:pt x="13" y="106"/>
                      <a:pt x="26" y="89"/>
                      <a:pt x="39" y="73"/>
                    </a:cubicBezTo>
                    <a:moveTo>
                      <a:pt x="105" y="0"/>
                    </a:moveTo>
                    <a:cubicBezTo>
                      <a:pt x="104" y="0"/>
                      <a:pt x="104" y="0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4" y="0"/>
                      <a:pt x="104" y="0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3" name="Freeform 992"/>
              <p:cNvSpPr>
                <a:spLocks noEditPoints="1"/>
              </p:cNvSpPr>
              <p:nvPr/>
            </p:nvSpPr>
            <p:spPr bwMode="auto">
              <a:xfrm>
                <a:off x="4450069" y="6104920"/>
                <a:ext cx="884451" cy="511049"/>
              </a:xfrm>
              <a:custGeom>
                <a:avLst/>
                <a:gdLst>
                  <a:gd name="T0" fmla="*/ 113 w 222"/>
                  <a:gd name="T1" fmla="*/ 128 h 128"/>
                  <a:gd name="T2" fmla="*/ 107 w 222"/>
                  <a:gd name="T3" fmla="*/ 128 h 128"/>
                  <a:gd name="T4" fmla="*/ 105 w 222"/>
                  <a:gd name="T5" fmla="*/ 128 h 128"/>
                  <a:gd name="T6" fmla="*/ 101 w 222"/>
                  <a:gd name="T7" fmla="*/ 127 h 128"/>
                  <a:gd name="T8" fmla="*/ 114 w 222"/>
                  <a:gd name="T9" fmla="*/ 127 h 128"/>
                  <a:gd name="T10" fmla="*/ 115 w 222"/>
                  <a:gd name="T11" fmla="*/ 126 h 128"/>
                  <a:gd name="T12" fmla="*/ 83 w 222"/>
                  <a:gd name="T13" fmla="*/ 125 h 128"/>
                  <a:gd name="T14" fmla="*/ 82 w 222"/>
                  <a:gd name="T15" fmla="*/ 125 h 128"/>
                  <a:gd name="T16" fmla="*/ 82 w 222"/>
                  <a:gd name="T17" fmla="*/ 125 h 128"/>
                  <a:gd name="T18" fmla="*/ 80 w 222"/>
                  <a:gd name="T19" fmla="*/ 125 h 128"/>
                  <a:gd name="T20" fmla="*/ 115 w 222"/>
                  <a:gd name="T21" fmla="*/ 125 h 128"/>
                  <a:gd name="T22" fmla="*/ 79 w 222"/>
                  <a:gd name="T23" fmla="*/ 125 h 128"/>
                  <a:gd name="T24" fmla="*/ 79 w 222"/>
                  <a:gd name="T25" fmla="*/ 125 h 128"/>
                  <a:gd name="T26" fmla="*/ 76 w 222"/>
                  <a:gd name="T27" fmla="*/ 125 h 128"/>
                  <a:gd name="T28" fmla="*/ 74 w 222"/>
                  <a:gd name="T29" fmla="*/ 125 h 128"/>
                  <a:gd name="T30" fmla="*/ 74 w 222"/>
                  <a:gd name="T31" fmla="*/ 125 h 128"/>
                  <a:gd name="T32" fmla="*/ 72 w 222"/>
                  <a:gd name="T33" fmla="*/ 124 h 128"/>
                  <a:gd name="T34" fmla="*/ 51 w 222"/>
                  <a:gd name="T35" fmla="*/ 123 h 128"/>
                  <a:gd name="T36" fmla="*/ 50 w 222"/>
                  <a:gd name="T37" fmla="*/ 122 h 128"/>
                  <a:gd name="T38" fmla="*/ 48 w 222"/>
                  <a:gd name="T39" fmla="*/ 122 h 128"/>
                  <a:gd name="T40" fmla="*/ 46 w 222"/>
                  <a:gd name="T41" fmla="*/ 122 h 128"/>
                  <a:gd name="T42" fmla="*/ 44 w 222"/>
                  <a:gd name="T43" fmla="*/ 122 h 128"/>
                  <a:gd name="T44" fmla="*/ 43 w 222"/>
                  <a:gd name="T45" fmla="*/ 122 h 128"/>
                  <a:gd name="T46" fmla="*/ 37 w 222"/>
                  <a:gd name="T47" fmla="*/ 121 h 128"/>
                  <a:gd name="T48" fmla="*/ 36 w 222"/>
                  <a:gd name="T49" fmla="*/ 121 h 128"/>
                  <a:gd name="T50" fmla="*/ 35 w 222"/>
                  <a:gd name="T51" fmla="*/ 121 h 128"/>
                  <a:gd name="T52" fmla="*/ 33 w 222"/>
                  <a:gd name="T53" fmla="*/ 121 h 128"/>
                  <a:gd name="T54" fmla="*/ 31 w 222"/>
                  <a:gd name="T55" fmla="*/ 121 h 128"/>
                  <a:gd name="T56" fmla="*/ 30 w 222"/>
                  <a:gd name="T57" fmla="*/ 121 h 128"/>
                  <a:gd name="T58" fmla="*/ 28 w 222"/>
                  <a:gd name="T59" fmla="*/ 121 h 128"/>
                  <a:gd name="T60" fmla="*/ 27 w 222"/>
                  <a:gd name="T61" fmla="*/ 121 h 128"/>
                  <a:gd name="T62" fmla="*/ 27 w 222"/>
                  <a:gd name="T63" fmla="*/ 121 h 128"/>
                  <a:gd name="T64" fmla="*/ 26 w 222"/>
                  <a:gd name="T65" fmla="*/ 121 h 128"/>
                  <a:gd name="T66" fmla="*/ 26 w 222"/>
                  <a:gd name="T67" fmla="*/ 121 h 128"/>
                  <a:gd name="T68" fmla="*/ 24 w 222"/>
                  <a:gd name="T69" fmla="*/ 120 h 128"/>
                  <a:gd name="T70" fmla="*/ 24 w 222"/>
                  <a:gd name="T71" fmla="*/ 120 h 128"/>
                  <a:gd name="T72" fmla="*/ 23 w 222"/>
                  <a:gd name="T73" fmla="*/ 120 h 128"/>
                  <a:gd name="T74" fmla="*/ 23 w 222"/>
                  <a:gd name="T75" fmla="*/ 120 h 128"/>
                  <a:gd name="T76" fmla="*/ 20 w 222"/>
                  <a:gd name="T77" fmla="*/ 120 h 128"/>
                  <a:gd name="T78" fmla="*/ 17 w 222"/>
                  <a:gd name="T79" fmla="*/ 120 h 128"/>
                  <a:gd name="T80" fmla="*/ 17 w 222"/>
                  <a:gd name="T81" fmla="*/ 120 h 128"/>
                  <a:gd name="T82" fmla="*/ 16 w 222"/>
                  <a:gd name="T83" fmla="*/ 120 h 128"/>
                  <a:gd name="T84" fmla="*/ 14 w 222"/>
                  <a:gd name="T85" fmla="*/ 120 h 128"/>
                  <a:gd name="T86" fmla="*/ 9 w 222"/>
                  <a:gd name="T87" fmla="*/ 120 h 128"/>
                  <a:gd name="T88" fmla="*/ 8 w 222"/>
                  <a:gd name="T89" fmla="*/ 120 h 128"/>
                  <a:gd name="T90" fmla="*/ 6 w 222"/>
                  <a:gd name="T91" fmla="*/ 120 h 128"/>
                  <a:gd name="T92" fmla="*/ 5 w 222"/>
                  <a:gd name="T93" fmla="*/ 120 h 128"/>
                  <a:gd name="T94" fmla="*/ 4 w 222"/>
                  <a:gd name="T95" fmla="*/ 120 h 128"/>
                  <a:gd name="T96" fmla="*/ 0 w 222"/>
                  <a:gd name="T97" fmla="*/ 119 h 128"/>
                  <a:gd name="T98" fmla="*/ 0 w 222"/>
                  <a:gd name="T99" fmla="*/ 119 h 128"/>
                  <a:gd name="T100" fmla="*/ 222 w 222"/>
                  <a:gd name="T101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2" h="128">
                    <a:moveTo>
                      <a:pt x="112" y="128"/>
                    </a:moveTo>
                    <a:cubicBezTo>
                      <a:pt x="112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2" y="128"/>
                      <a:pt x="112" y="128"/>
                    </a:cubicBezTo>
                    <a:moveTo>
                      <a:pt x="107" y="128"/>
                    </a:moveTo>
                    <a:cubicBezTo>
                      <a:pt x="108" y="128"/>
                      <a:pt x="110" y="128"/>
                      <a:pt x="112" y="128"/>
                    </a:cubicBezTo>
                    <a:cubicBezTo>
                      <a:pt x="110" y="128"/>
                      <a:pt x="108" y="128"/>
                      <a:pt x="107" y="128"/>
                    </a:cubicBezTo>
                    <a:moveTo>
                      <a:pt x="105" y="128"/>
                    </a:moveTo>
                    <a:cubicBezTo>
                      <a:pt x="106" y="128"/>
                      <a:pt x="106" y="128"/>
                      <a:pt x="107" y="128"/>
                    </a:cubicBezTo>
                    <a:cubicBezTo>
                      <a:pt x="106" y="128"/>
                      <a:pt x="106" y="128"/>
                      <a:pt x="105" y="128"/>
                    </a:cubicBezTo>
                    <a:moveTo>
                      <a:pt x="101" y="127"/>
                    </a:moveTo>
                    <a:cubicBezTo>
                      <a:pt x="101" y="127"/>
                      <a:pt x="102" y="127"/>
                      <a:pt x="102" y="127"/>
                    </a:cubicBezTo>
                    <a:cubicBezTo>
                      <a:pt x="102" y="127"/>
                      <a:pt x="101" y="127"/>
                      <a:pt x="101" y="127"/>
                    </a:cubicBezTo>
                    <a:moveTo>
                      <a:pt x="114" y="127"/>
                    </a:moveTo>
                    <a:cubicBezTo>
                      <a:pt x="114" y="127"/>
                      <a:pt x="114" y="128"/>
                      <a:pt x="113" y="128"/>
                    </a:cubicBezTo>
                    <a:cubicBezTo>
                      <a:pt x="114" y="128"/>
                      <a:pt x="114" y="127"/>
                      <a:pt x="114" y="127"/>
                    </a:cubicBezTo>
                    <a:moveTo>
                      <a:pt x="115" y="126"/>
                    </a:moveTo>
                    <a:cubicBezTo>
                      <a:pt x="115" y="126"/>
                      <a:pt x="114" y="126"/>
                      <a:pt x="114" y="127"/>
                    </a:cubicBezTo>
                    <a:cubicBezTo>
                      <a:pt x="114" y="126"/>
                      <a:pt x="115" y="126"/>
                      <a:pt x="115" y="126"/>
                    </a:cubicBezTo>
                    <a:moveTo>
                      <a:pt x="83" y="125"/>
                    </a:moveTo>
                    <a:cubicBezTo>
                      <a:pt x="83" y="125"/>
                      <a:pt x="83" y="125"/>
                      <a:pt x="83" y="125"/>
                    </a:cubicBezTo>
                    <a:cubicBezTo>
                      <a:pt x="83" y="125"/>
                      <a:pt x="83" y="125"/>
                      <a:pt x="83" y="125"/>
                    </a:cubicBezTo>
                    <a:moveTo>
                      <a:pt x="82" y="125"/>
                    </a:move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5"/>
                      <a:pt x="82" y="125"/>
                      <a:pt x="82" y="125"/>
                    </a:cubicBezTo>
                    <a:moveTo>
                      <a:pt x="82" y="125"/>
                    </a:move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5"/>
                      <a:pt x="82" y="125"/>
                      <a:pt x="82" y="125"/>
                    </a:cubicBezTo>
                    <a:moveTo>
                      <a:pt x="80" y="125"/>
                    </a:moveTo>
                    <a:cubicBezTo>
                      <a:pt x="80" y="125"/>
                      <a:pt x="80" y="125"/>
                      <a:pt x="80" y="125"/>
                    </a:cubicBezTo>
                    <a:cubicBezTo>
                      <a:pt x="80" y="125"/>
                      <a:pt x="80" y="125"/>
                      <a:pt x="80" y="125"/>
                    </a:cubicBezTo>
                    <a:moveTo>
                      <a:pt x="115" y="125"/>
                    </a:moveTo>
                    <a:cubicBezTo>
                      <a:pt x="115" y="125"/>
                      <a:pt x="115" y="125"/>
                      <a:pt x="115" y="125"/>
                    </a:cubicBezTo>
                    <a:cubicBezTo>
                      <a:pt x="115" y="125"/>
                      <a:pt x="115" y="125"/>
                      <a:pt x="115" y="125"/>
                    </a:cubicBezTo>
                    <a:moveTo>
                      <a:pt x="79" y="125"/>
                    </a:move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79" y="125"/>
                      <a:pt x="79" y="125"/>
                    </a:cubicBezTo>
                    <a:moveTo>
                      <a:pt x="79" y="125"/>
                    </a:move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79" y="125"/>
                      <a:pt x="79" y="125"/>
                    </a:cubicBezTo>
                    <a:moveTo>
                      <a:pt x="76" y="125"/>
                    </a:moveTo>
                    <a:cubicBezTo>
                      <a:pt x="76" y="125"/>
                      <a:pt x="76" y="125"/>
                      <a:pt x="76" y="125"/>
                    </a:cubicBezTo>
                    <a:cubicBezTo>
                      <a:pt x="76" y="125"/>
                      <a:pt x="76" y="125"/>
                      <a:pt x="76" y="125"/>
                    </a:cubicBezTo>
                    <a:moveTo>
                      <a:pt x="74" y="125"/>
                    </a:moveTo>
                    <a:cubicBezTo>
                      <a:pt x="74" y="125"/>
                      <a:pt x="75" y="125"/>
                      <a:pt x="75" y="125"/>
                    </a:cubicBezTo>
                    <a:cubicBezTo>
                      <a:pt x="75" y="125"/>
                      <a:pt x="74" y="125"/>
                      <a:pt x="74" y="125"/>
                    </a:cubicBezTo>
                    <a:moveTo>
                      <a:pt x="74" y="125"/>
                    </a:moveTo>
                    <a:cubicBezTo>
                      <a:pt x="74" y="125"/>
                      <a:pt x="74" y="125"/>
                      <a:pt x="74" y="125"/>
                    </a:cubicBezTo>
                    <a:cubicBezTo>
                      <a:pt x="74" y="125"/>
                      <a:pt x="74" y="125"/>
                      <a:pt x="74" y="125"/>
                    </a:cubicBezTo>
                    <a:moveTo>
                      <a:pt x="72" y="124"/>
                    </a:moveTo>
                    <a:cubicBezTo>
                      <a:pt x="73" y="124"/>
                      <a:pt x="73" y="124"/>
                      <a:pt x="73" y="125"/>
                    </a:cubicBezTo>
                    <a:cubicBezTo>
                      <a:pt x="73" y="124"/>
                      <a:pt x="73" y="124"/>
                      <a:pt x="72" y="124"/>
                    </a:cubicBezTo>
                    <a:moveTo>
                      <a:pt x="51" y="123"/>
                    </a:moveTo>
                    <a:cubicBezTo>
                      <a:pt x="52" y="123"/>
                      <a:pt x="52" y="123"/>
                      <a:pt x="53" y="123"/>
                    </a:cubicBezTo>
                    <a:cubicBezTo>
                      <a:pt x="52" y="123"/>
                      <a:pt x="52" y="123"/>
                      <a:pt x="51" y="123"/>
                    </a:cubicBezTo>
                    <a:moveTo>
                      <a:pt x="50" y="122"/>
                    </a:moveTo>
                    <a:cubicBezTo>
                      <a:pt x="50" y="122"/>
                      <a:pt x="50" y="122"/>
                      <a:pt x="51" y="122"/>
                    </a:cubicBezTo>
                    <a:cubicBezTo>
                      <a:pt x="50" y="122"/>
                      <a:pt x="50" y="122"/>
                      <a:pt x="50" y="122"/>
                    </a:cubicBezTo>
                    <a:moveTo>
                      <a:pt x="48" y="122"/>
                    </a:moveTo>
                    <a:cubicBezTo>
                      <a:pt x="48" y="122"/>
                      <a:pt x="49" y="122"/>
                      <a:pt x="49" y="122"/>
                    </a:cubicBezTo>
                    <a:cubicBezTo>
                      <a:pt x="49" y="122"/>
                      <a:pt x="48" y="122"/>
                      <a:pt x="48" y="122"/>
                    </a:cubicBezTo>
                    <a:moveTo>
                      <a:pt x="46" y="122"/>
                    </a:moveTo>
                    <a:cubicBezTo>
                      <a:pt x="46" y="122"/>
                      <a:pt x="46" y="122"/>
                      <a:pt x="46" y="122"/>
                    </a:cubicBezTo>
                    <a:cubicBezTo>
                      <a:pt x="46" y="122"/>
                      <a:pt x="46" y="122"/>
                      <a:pt x="46" y="122"/>
                    </a:cubicBezTo>
                    <a:moveTo>
                      <a:pt x="44" y="122"/>
                    </a:moveTo>
                    <a:cubicBezTo>
                      <a:pt x="44" y="122"/>
                      <a:pt x="45" y="122"/>
                      <a:pt x="45" y="122"/>
                    </a:cubicBezTo>
                    <a:cubicBezTo>
                      <a:pt x="45" y="122"/>
                      <a:pt x="44" y="122"/>
                      <a:pt x="44" y="122"/>
                    </a:cubicBezTo>
                    <a:moveTo>
                      <a:pt x="43" y="122"/>
                    </a:moveTo>
                    <a:cubicBezTo>
                      <a:pt x="43" y="122"/>
                      <a:pt x="43" y="122"/>
                      <a:pt x="44" y="122"/>
                    </a:cubicBezTo>
                    <a:cubicBezTo>
                      <a:pt x="43" y="122"/>
                      <a:pt x="43" y="122"/>
                      <a:pt x="43" y="122"/>
                    </a:cubicBezTo>
                    <a:moveTo>
                      <a:pt x="37" y="121"/>
                    </a:moveTo>
                    <a:cubicBezTo>
                      <a:pt x="37" y="121"/>
                      <a:pt x="38" y="121"/>
                      <a:pt x="38" y="121"/>
                    </a:cubicBezTo>
                    <a:cubicBezTo>
                      <a:pt x="38" y="121"/>
                      <a:pt x="37" y="121"/>
                      <a:pt x="37" y="121"/>
                    </a:cubicBezTo>
                    <a:moveTo>
                      <a:pt x="36" y="121"/>
                    </a:moveTo>
                    <a:cubicBezTo>
                      <a:pt x="36" y="121"/>
                      <a:pt x="36" y="121"/>
                      <a:pt x="36" y="121"/>
                    </a:cubicBezTo>
                    <a:cubicBezTo>
                      <a:pt x="36" y="121"/>
                      <a:pt x="36" y="121"/>
                      <a:pt x="36" y="121"/>
                    </a:cubicBezTo>
                    <a:moveTo>
                      <a:pt x="35" y="121"/>
                    </a:move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moveTo>
                      <a:pt x="33" y="121"/>
                    </a:moveTo>
                    <a:cubicBezTo>
                      <a:pt x="33" y="121"/>
                      <a:pt x="33" y="121"/>
                      <a:pt x="34" y="121"/>
                    </a:cubicBezTo>
                    <a:cubicBezTo>
                      <a:pt x="33" y="121"/>
                      <a:pt x="33" y="121"/>
                      <a:pt x="33" y="121"/>
                    </a:cubicBezTo>
                    <a:moveTo>
                      <a:pt x="31" y="121"/>
                    </a:moveTo>
                    <a:cubicBezTo>
                      <a:pt x="31" y="121"/>
                      <a:pt x="32" y="121"/>
                      <a:pt x="32" y="121"/>
                    </a:cubicBezTo>
                    <a:cubicBezTo>
                      <a:pt x="32" y="121"/>
                      <a:pt x="31" y="121"/>
                      <a:pt x="31" y="121"/>
                    </a:cubicBezTo>
                    <a:moveTo>
                      <a:pt x="30" y="121"/>
                    </a:moveTo>
                    <a:cubicBezTo>
                      <a:pt x="30" y="121"/>
                      <a:pt x="30" y="121"/>
                      <a:pt x="31" y="121"/>
                    </a:cubicBezTo>
                    <a:cubicBezTo>
                      <a:pt x="30" y="121"/>
                      <a:pt x="30" y="121"/>
                      <a:pt x="30" y="121"/>
                    </a:cubicBezTo>
                    <a:moveTo>
                      <a:pt x="28" y="121"/>
                    </a:moveTo>
                    <a:cubicBezTo>
                      <a:pt x="28" y="121"/>
                      <a:pt x="29" y="121"/>
                      <a:pt x="29" y="121"/>
                    </a:cubicBezTo>
                    <a:cubicBezTo>
                      <a:pt x="29" y="121"/>
                      <a:pt x="28" y="121"/>
                      <a:pt x="28" y="121"/>
                    </a:cubicBezTo>
                    <a:moveTo>
                      <a:pt x="27" y="121"/>
                    </a:moveTo>
                    <a:cubicBezTo>
                      <a:pt x="27" y="121"/>
                      <a:pt x="28" y="121"/>
                      <a:pt x="28" y="121"/>
                    </a:cubicBezTo>
                    <a:cubicBezTo>
                      <a:pt x="28" y="121"/>
                      <a:pt x="27" y="121"/>
                      <a:pt x="27" y="121"/>
                    </a:cubicBezTo>
                    <a:moveTo>
                      <a:pt x="27" y="121"/>
                    </a:move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21"/>
                      <a:pt x="27" y="121"/>
                      <a:pt x="27" y="121"/>
                    </a:cubicBezTo>
                    <a:moveTo>
                      <a:pt x="26" y="121"/>
                    </a:moveTo>
                    <a:cubicBezTo>
                      <a:pt x="26" y="121"/>
                      <a:pt x="26" y="121"/>
                      <a:pt x="26" y="121"/>
                    </a:cubicBezTo>
                    <a:cubicBezTo>
                      <a:pt x="26" y="121"/>
                      <a:pt x="26" y="121"/>
                      <a:pt x="26" y="121"/>
                    </a:cubicBezTo>
                    <a:moveTo>
                      <a:pt x="26" y="121"/>
                    </a:moveTo>
                    <a:cubicBezTo>
                      <a:pt x="26" y="121"/>
                      <a:pt x="26" y="121"/>
                      <a:pt x="26" y="121"/>
                    </a:cubicBezTo>
                    <a:cubicBezTo>
                      <a:pt x="26" y="121"/>
                      <a:pt x="26" y="121"/>
                      <a:pt x="26" y="121"/>
                    </a:cubicBezTo>
                    <a:moveTo>
                      <a:pt x="24" y="120"/>
                    </a:moveTo>
                    <a:cubicBezTo>
                      <a:pt x="25" y="120"/>
                      <a:pt x="25" y="120"/>
                      <a:pt x="25" y="121"/>
                    </a:cubicBezTo>
                    <a:cubicBezTo>
                      <a:pt x="25" y="120"/>
                      <a:pt x="25" y="120"/>
                      <a:pt x="24" y="120"/>
                    </a:cubicBezTo>
                    <a:moveTo>
                      <a:pt x="24" y="120"/>
                    </a:move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moveTo>
                      <a:pt x="23" y="120"/>
                    </a:move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3" y="120"/>
                    </a:cubicBezTo>
                    <a:moveTo>
                      <a:pt x="23" y="120"/>
                    </a:moveTo>
                    <a:cubicBezTo>
                      <a:pt x="23" y="120"/>
                      <a:pt x="23" y="120"/>
                      <a:pt x="23" y="120"/>
                    </a:cubicBezTo>
                    <a:cubicBezTo>
                      <a:pt x="23" y="120"/>
                      <a:pt x="23" y="120"/>
                      <a:pt x="23" y="120"/>
                    </a:cubicBezTo>
                    <a:moveTo>
                      <a:pt x="20" y="120"/>
                    </a:moveTo>
                    <a:cubicBezTo>
                      <a:pt x="21" y="120"/>
                      <a:pt x="22" y="120"/>
                      <a:pt x="23" y="120"/>
                    </a:cubicBezTo>
                    <a:cubicBezTo>
                      <a:pt x="22" y="120"/>
                      <a:pt x="21" y="120"/>
                      <a:pt x="20" y="120"/>
                    </a:cubicBezTo>
                    <a:moveTo>
                      <a:pt x="17" y="120"/>
                    </a:moveTo>
                    <a:cubicBezTo>
                      <a:pt x="18" y="120"/>
                      <a:pt x="19" y="120"/>
                      <a:pt x="19" y="120"/>
                    </a:cubicBezTo>
                    <a:cubicBezTo>
                      <a:pt x="19" y="120"/>
                      <a:pt x="18" y="120"/>
                      <a:pt x="17" y="120"/>
                    </a:cubicBezTo>
                    <a:moveTo>
                      <a:pt x="17" y="120"/>
                    </a:move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moveTo>
                      <a:pt x="16" y="120"/>
                    </a:moveTo>
                    <a:cubicBezTo>
                      <a:pt x="16" y="120"/>
                      <a:pt x="16" y="120"/>
                      <a:pt x="17" y="120"/>
                    </a:cubicBezTo>
                    <a:cubicBezTo>
                      <a:pt x="16" y="120"/>
                      <a:pt x="16" y="120"/>
                      <a:pt x="16" y="120"/>
                    </a:cubicBezTo>
                    <a:moveTo>
                      <a:pt x="14" y="120"/>
                    </a:moveTo>
                    <a:cubicBezTo>
                      <a:pt x="14" y="120"/>
                      <a:pt x="15" y="120"/>
                      <a:pt x="16" y="120"/>
                    </a:cubicBezTo>
                    <a:cubicBezTo>
                      <a:pt x="15" y="120"/>
                      <a:pt x="14" y="120"/>
                      <a:pt x="14" y="120"/>
                    </a:cubicBezTo>
                    <a:moveTo>
                      <a:pt x="9" y="120"/>
                    </a:moveTo>
                    <a:cubicBezTo>
                      <a:pt x="10" y="120"/>
                      <a:pt x="12" y="120"/>
                      <a:pt x="13" y="120"/>
                    </a:cubicBezTo>
                    <a:cubicBezTo>
                      <a:pt x="12" y="120"/>
                      <a:pt x="10" y="120"/>
                      <a:pt x="9" y="120"/>
                    </a:cubicBezTo>
                    <a:moveTo>
                      <a:pt x="8" y="120"/>
                    </a:moveTo>
                    <a:cubicBezTo>
                      <a:pt x="8" y="120"/>
                      <a:pt x="9" y="120"/>
                      <a:pt x="9" y="120"/>
                    </a:cubicBezTo>
                    <a:cubicBezTo>
                      <a:pt x="9" y="120"/>
                      <a:pt x="8" y="120"/>
                      <a:pt x="8" y="120"/>
                    </a:cubicBezTo>
                    <a:moveTo>
                      <a:pt x="6" y="120"/>
                    </a:moveTo>
                    <a:cubicBezTo>
                      <a:pt x="7" y="120"/>
                      <a:pt x="7" y="120"/>
                      <a:pt x="8" y="120"/>
                    </a:cubicBezTo>
                    <a:cubicBezTo>
                      <a:pt x="7" y="120"/>
                      <a:pt x="7" y="120"/>
                      <a:pt x="6" y="120"/>
                    </a:cubicBezTo>
                    <a:moveTo>
                      <a:pt x="5" y="120"/>
                    </a:moveTo>
                    <a:cubicBezTo>
                      <a:pt x="5" y="120"/>
                      <a:pt x="5" y="120"/>
                      <a:pt x="6" y="120"/>
                    </a:cubicBezTo>
                    <a:cubicBezTo>
                      <a:pt x="5" y="120"/>
                      <a:pt x="5" y="120"/>
                      <a:pt x="5" y="120"/>
                    </a:cubicBezTo>
                    <a:moveTo>
                      <a:pt x="4" y="120"/>
                    </a:moveTo>
                    <a:cubicBezTo>
                      <a:pt x="4" y="120"/>
                      <a:pt x="4" y="120"/>
                      <a:pt x="5" y="120"/>
                    </a:cubicBezTo>
                    <a:cubicBezTo>
                      <a:pt x="4" y="120"/>
                      <a:pt x="4" y="120"/>
                      <a:pt x="4" y="120"/>
                    </a:cubicBezTo>
                    <a:moveTo>
                      <a:pt x="0" y="119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moveTo>
                      <a:pt x="221" y="0"/>
                    </a:moveTo>
                    <a:cubicBezTo>
                      <a:pt x="221" y="0"/>
                      <a:pt x="222" y="0"/>
                      <a:pt x="222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22" y="0"/>
                      <a:pt x="221" y="0"/>
                      <a:pt x="221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4" name="Freeform 993"/>
              <p:cNvSpPr>
                <a:spLocks/>
              </p:cNvSpPr>
              <p:nvPr/>
            </p:nvSpPr>
            <p:spPr bwMode="auto">
              <a:xfrm>
                <a:off x="4378317" y="6104920"/>
                <a:ext cx="956203" cy="554978"/>
              </a:xfrm>
              <a:custGeom>
                <a:avLst/>
                <a:gdLst>
                  <a:gd name="T0" fmla="*/ 237 w 240"/>
                  <a:gd name="T1" fmla="*/ 1 h 139"/>
                  <a:gd name="T2" fmla="*/ 198 w 240"/>
                  <a:gd name="T3" fmla="*/ 41 h 139"/>
                  <a:gd name="T4" fmla="*/ 134 w 240"/>
                  <a:gd name="T5" fmla="*/ 125 h 139"/>
                  <a:gd name="T6" fmla="*/ 133 w 240"/>
                  <a:gd name="T7" fmla="*/ 125 h 139"/>
                  <a:gd name="T8" fmla="*/ 132 w 240"/>
                  <a:gd name="T9" fmla="*/ 127 h 139"/>
                  <a:gd name="T10" fmla="*/ 131 w 240"/>
                  <a:gd name="T11" fmla="*/ 128 h 139"/>
                  <a:gd name="T12" fmla="*/ 131 w 240"/>
                  <a:gd name="T13" fmla="*/ 128 h 139"/>
                  <a:gd name="T14" fmla="*/ 130 w 240"/>
                  <a:gd name="T15" fmla="*/ 128 h 139"/>
                  <a:gd name="T16" fmla="*/ 125 w 240"/>
                  <a:gd name="T17" fmla="*/ 128 h 139"/>
                  <a:gd name="T18" fmla="*/ 120 w 240"/>
                  <a:gd name="T19" fmla="*/ 127 h 139"/>
                  <a:gd name="T20" fmla="*/ 101 w 240"/>
                  <a:gd name="T21" fmla="*/ 125 h 139"/>
                  <a:gd name="T22" fmla="*/ 100 w 240"/>
                  <a:gd name="T23" fmla="*/ 125 h 139"/>
                  <a:gd name="T24" fmla="*/ 100 w 240"/>
                  <a:gd name="T25" fmla="*/ 125 h 139"/>
                  <a:gd name="T26" fmla="*/ 98 w 240"/>
                  <a:gd name="T27" fmla="*/ 125 h 139"/>
                  <a:gd name="T28" fmla="*/ 97 w 240"/>
                  <a:gd name="T29" fmla="*/ 125 h 139"/>
                  <a:gd name="T30" fmla="*/ 97 w 240"/>
                  <a:gd name="T31" fmla="*/ 125 h 139"/>
                  <a:gd name="T32" fmla="*/ 94 w 240"/>
                  <a:gd name="T33" fmla="*/ 125 h 139"/>
                  <a:gd name="T34" fmla="*/ 93 w 240"/>
                  <a:gd name="T35" fmla="*/ 125 h 139"/>
                  <a:gd name="T36" fmla="*/ 92 w 240"/>
                  <a:gd name="T37" fmla="*/ 125 h 139"/>
                  <a:gd name="T38" fmla="*/ 91 w 240"/>
                  <a:gd name="T39" fmla="*/ 125 h 139"/>
                  <a:gd name="T40" fmla="*/ 71 w 240"/>
                  <a:gd name="T41" fmla="*/ 123 h 139"/>
                  <a:gd name="T42" fmla="*/ 69 w 240"/>
                  <a:gd name="T43" fmla="*/ 122 h 139"/>
                  <a:gd name="T44" fmla="*/ 67 w 240"/>
                  <a:gd name="T45" fmla="*/ 122 h 139"/>
                  <a:gd name="T46" fmla="*/ 64 w 240"/>
                  <a:gd name="T47" fmla="*/ 122 h 139"/>
                  <a:gd name="T48" fmla="*/ 63 w 240"/>
                  <a:gd name="T49" fmla="*/ 122 h 139"/>
                  <a:gd name="T50" fmla="*/ 62 w 240"/>
                  <a:gd name="T51" fmla="*/ 122 h 139"/>
                  <a:gd name="T52" fmla="*/ 56 w 240"/>
                  <a:gd name="T53" fmla="*/ 121 h 139"/>
                  <a:gd name="T54" fmla="*/ 54 w 240"/>
                  <a:gd name="T55" fmla="*/ 121 h 139"/>
                  <a:gd name="T56" fmla="*/ 53 w 240"/>
                  <a:gd name="T57" fmla="*/ 121 h 139"/>
                  <a:gd name="T58" fmla="*/ 52 w 240"/>
                  <a:gd name="T59" fmla="*/ 121 h 139"/>
                  <a:gd name="T60" fmla="*/ 50 w 240"/>
                  <a:gd name="T61" fmla="*/ 121 h 139"/>
                  <a:gd name="T62" fmla="*/ 49 w 240"/>
                  <a:gd name="T63" fmla="*/ 121 h 139"/>
                  <a:gd name="T64" fmla="*/ 47 w 240"/>
                  <a:gd name="T65" fmla="*/ 121 h 139"/>
                  <a:gd name="T66" fmla="*/ 46 w 240"/>
                  <a:gd name="T67" fmla="*/ 121 h 139"/>
                  <a:gd name="T68" fmla="*/ 45 w 240"/>
                  <a:gd name="T69" fmla="*/ 121 h 139"/>
                  <a:gd name="T70" fmla="*/ 44 w 240"/>
                  <a:gd name="T71" fmla="*/ 121 h 139"/>
                  <a:gd name="T72" fmla="*/ 44 w 240"/>
                  <a:gd name="T73" fmla="*/ 121 h 139"/>
                  <a:gd name="T74" fmla="*/ 43 w 240"/>
                  <a:gd name="T75" fmla="*/ 121 h 139"/>
                  <a:gd name="T76" fmla="*/ 42 w 240"/>
                  <a:gd name="T77" fmla="*/ 120 h 139"/>
                  <a:gd name="T78" fmla="*/ 42 w 240"/>
                  <a:gd name="T79" fmla="*/ 120 h 139"/>
                  <a:gd name="T80" fmla="*/ 41 w 240"/>
                  <a:gd name="T81" fmla="*/ 120 h 139"/>
                  <a:gd name="T82" fmla="*/ 41 w 240"/>
                  <a:gd name="T83" fmla="*/ 120 h 139"/>
                  <a:gd name="T84" fmla="*/ 37 w 240"/>
                  <a:gd name="T85" fmla="*/ 120 h 139"/>
                  <a:gd name="T86" fmla="*/ 35 w 240"/>
                  <a:gd name="T87" fmla="*/ 120 h 139"/>
                  <a:gd name="T88" fmla="*/ 35 w 240"/>
                  <a:gd name="T89" fmla="*/ 120 h 139"/>
                  <a:gd name="T90" fmla="*/ 34 w 240"/>
                  <a:gd name="T91" fmla="*/ 120 h 139"/>
                  <a:gd name="T92" fmla="*/ 31 w 240"/>
                  <a:gd name="T93" fmla="*/ 120 h 139"/>
                  <a:gd name="T94" fmla="*/ 27 w 240"/>
                  <a:gd name="T95" fmla="*/ 120 h 139"/>
                  <a:gd name="T96" fmla="*/ 26 w 240"/>
                  <a:gd name="T97" fmla="*/ 120 h 139"/>
                  <a:gd name="T98" fmla="*/ 24 w 240"/>
                  <a:gd name="T99" fmla="*/ 120 h 139"/>
                  <a:gd name="T100" fmla="*/ 23 w 240"/>
                  <a:gd name="T101" fmla="*/ 120 h 139"/>
                  <a:gd name="T102" fmla="*/ 18 w 240"/>
                  <a:gd name="T103" fmla="*/ 119 h 139"/>
                  <a:gd name="T104" fmla="*/ 0 w 240"/>
                  <a:gd name="T105" fmla="*/ 123 h 139"/>
                  <a:gd name="T106" fmla="*/ 134 w 240"/>
                  <a:gd name="T107" fmla="*/ 139 h 139"/>
                  <a:gd name="T108" fmla="*/ 239 w 240"/>
                  <a:gd name="T10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0" h="139">
                    <a:moveTo>
                      <a:pt x="239" y="0"/>
                    </a:moveTo>
                    <a:cubicBezTo>
                      <a:pt x="238" y="0"/>
                      <a:pt x="238" y="0"/>
                      <a:pt x="237" y="1"/>
                    </a:cubicBezTo>
                    <a:cubicBezTo>
                      <a:pt x="231" y="4"/>
                      <a:pt x="220" y="16"/>
                      <a:pt x="205" y="33"/>
                    </a:cubicBezTo>
                    <a:cubicBezTo>
                      <a:pt x="203" y="36"/>
                      <a:pt x="201" y="38"/>
                      <a:pt x="198" y="41"/>
                    </a:cubicBezTo>
                    <a:cubicBezTo>
                      <a:pt x="191" y="50"/>
                      <a:pt x="182" y="61"/>
                      <a:pt x="173" y="73"/>
                    </a:cubicBezTo>
                    <a:cubicBezTo>
                      <a:pt x="160" y="89"/>
                      <a:pt x="147" y="106"/>
                      <a:pt x="134" y="125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133" y="125"/>
                      <a:pt x="133" y="125"/>
                      <a:pt x="133" y="126"/>
                    </a:cubicBezTo>
                    <a:cubicBezTo>
                      <a:pt x="133" y="126"/>
                      <a:pt x="132" y="126"/>
                      <a:pt x="132" y="127"/>
                    </a:cubicBezTo>
                    <a:cubicBezTo>
                      <a:pt x="132" y="127"/>
                      <a:pt x="132" y="127"/>
                      <a:pt x="132" y="127"/>
                    </a:cubicBezTo>
                    <a:cubicBezTo>
                      <a:pt x="132" y="127"/>
                      <a:pt x="132" y="128"/>
                      <a:pt x="131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1" y="128"/>
                      <a:pt x="130" y="128"/>
                      <a:pt x="130" y="128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28" y="128"/>
                      <a:pt x="126" y="128"/>
                      <a:pt x="125" y="128"/>
                    </a:cubicBezTo>
                    <a:cubicBezTo>
                      <a:pt x="125" y="128"/>
                      <a:pt x="125" y="128"/>
                      <a:pt x="125" y="128"/>
                    </a:cubicBezTo>
                    <a:cubicBezTo>
                      <a:pt x="124" y="128"/>
                      <a:pt x="124" y="128"/>
                      <a:pt x="123" y="128"/>
                    </a:cubicBezTo>
                    <a:cubicBezTo>
                      <a:pt x="122" y="127"/>
                      <a:pt x="121" y="127"/>
                      <a:pt x="120" y="127"/>
                    </a:cubicBezTo>
                    <a:cubicBezTo>
                      <a:pt x="120" y="127"/>
                      <a:pt x="119" y="127"/>
                      <a:pt x="119" y="127"/>
                    </a:cubicBezTo>
                    <a:cubicBezTo>
                      <a:pt x="113" y="127"/>
                      <a:pt x="107" y="126"/>
                      <a:pt x="101" y="125"/>
                    </a:cubicBezTo>
                    <a:cubicBezTo>
                      <a:pt x="101" y="125"/>
                      <a:pt x="101" y="125"/>
                      <a:pt x="101" y="125"/>
                    </a:cubicBezTo>
                    <a:cubicBezTo>
                      <a:pt x="101" y="125"/>
                      <a:pt x="101" y="125"/>
                      <a:pt x="100" y="125"/>
                    </a:cubicBezTo>
                    <a:cubicBezTo>
                      <a:pt x="100" y="125"/>
                      <a:pt x="100" y="125"/>
                      <a:pt x="100" y="125"/>
                    </a:cubicBezTo>
                    <a:cubicBezTo>
                      <a:pt x="100" y="125"/>
                      <a:pt x="100" y="125"/>
                      <a:pt x="100" y="125"/>
                    </a:cubicBezTo>
                    <a:cubicBezTo>
                      <a:pt x="100" y="125"/>
                      <a:pt x="100" y="125"/>
                      <a:pt x="100" y="125"/>
                    </a:cubicBezTo>
                    <a:cubicBezTo>
                      <a:pt x="99" y="125"/>
                      <a:pt x="99" y="125"/>
                      <a:pt x="98" y="125"/>
                    </a:cubicBezTo>
                    <a:cubicBezTo>
                      <a:pt x="98" y="125"/>
                      <a:pt x="98" y="125"/>
                      <a:pt x="98" y="125"/>
                    </a:cubicBezTo>
                    <a:cubicBezTo>
                      <a:pt x="98" y="125"/>
                      <a:pt x="97" y="125"/>
                      <a:pt x="97" y="125"/>
                    </a:cubicBezTo>
                    <a:cubicBezTo>
                      <a:pt x="97" y="125"/>
                      <a:pt x="97" y="125"/>
                      <a:pt x="97" y="125"/>
                    </a:cubicBezTo>
                    <a:cubicBezTo>
                      <a:pt x="97" y="125"/>
                      <a:pt x="97" y="125"/>
                      <a:pt x="97" y="125"/>
                    </a:cubicBezTo>
                    <a:cubicBezTo>
                      <a:pt x="97" y="125"/>
                      <a:pt x="97" y="125"/>
                      <a:pt x="97" y="125"/>
                    </a:cubicBezTo>
                    <a:cubicBezTo>
                      <a:pt x="96" y="125"/>
                      <a:pt x="95" y="125"/>
                      <a:pt x="94" y="125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3" y="125"/>
                      <a:pt x="93" y="125"/>
                    </a:cubicBezTo>
                    <a:cubicBezTo>
                      <a:pt x="93" y="125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1" y="125"/>
                    </a:cubicBezTo>
                    <a:cubicBezTo>
                      <a:pt x="91" y="124"/>
                      <a:pt x="91" y="124"/>
                      <a:pt x="90" y="124"/>
                    </a:cubicBezTo>
                    <a:cubicBezTo>
                      <a:pt x="83" y="124"/>
                      <a:pt x="77" y="123"/>
                      <a:pt x="71" y="123"/>
                    </a:cubicBezTo>
                    <a:cubicBezTo>
                      <a:pt x="70" y="123"/>
                      <a:pt x="70" y="123"/>
                      <a:pt x="69" y="123"/>
                    </a:cubicBezTo>
                    <a:cubicBezTo>
                      <a:pt x="69" y="123"/>
                      <a:pt x="69" y="122"/>
                      <a:pt x="69" y="122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7" y="122"/>
                      <a:pt x="67" y="122"/>
                      <a:pt x="67" y="122"/>
                    </a:cubicBezTo>
                    <a:cubicBezTo>
                      <a:pt x="67" y="122"/>
                      <a:pt x="66" y="122"/>
                      <a:pt x="66" y="122"/>
                    </a:cubicBezTo>
                    <a:cubicBezTo>
                      <a:pt x="66" y="122"/>
                      <a:pt x="65" y="122"/>
                      <a:pt x="64" y="122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3" y="122"/>
                      <a:pt x="63" y="122"/>
                      <a:pt x="63" y="122"/>
                    </a:cubicBezTo>
                    <a:cubicBezTo>
                      <a:pt x="63" y="122"/>
                      <a:pt x="62" y="122"/>
                      <a:pt x="62" y="122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59" y="122"/>
                      <a:pt x="57" y="122"/>
                      <a:pt x="56" y="121"/>
                    </a:cubicBezTo>
                    <a:cubicBezTo>
                      <a:pt x="56" y="121"/>
                      <a:pt x="55" y="121"/>
                      <a:pt x="55" y="121"/>
                    </a:cubicBezTo>
                    <a:cubicBezTo>
                      <a:pt x="55" y="121"/>
                      <a:pt x="54" y="121"/>
                      <a:pt x="54" y="121"/>
                    </a:cubicBezTo>
                    <a:cubicBezTo>
                      <a:pt x="54" y="121"/>
                      <a:pt x="54" y="121"/>
                      <a:pt x="54" y="121"/>
                    </a:cubicBezTo>
                    <a:cubicBezTo>
                      <a:pt x="54" y="121"/>
                      <a:pt x="53" y="121"/>
                      <a:pt x="53" y="121"/>
                    </a:cubicBezTo>
                    <a:cubicBezTo>
                      <a:pt x="53" y="121"/>
                      <a:pt x="53" y="121"/>
                      <a:pt x="53" y="121"/>
                    </a:cubicBezTo>
                    <a:cubicBezTo>
                      <a:pt x="53" y="121"/>
                      <a:pt x="52" y="121"/>
                      <a:pt x="52" y="121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1" y="121"/>
                      <a:pt x="51" y="121"/>
                      <a:pt x="50" y="121"/>
                    </a:cubicBezTo>
                    <a:cubicBezTo>
                      <a:pt x="50" y="121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48" y="121"/>
                      <a:pt x="48" y="121"/>
                      <a:pt x="48" y="121"/>
                    </a:cubicBezTo>
                    <a:cubicBezTo>
                      <a:pt x="48" y="121"/>
                      <a:pt x="48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5" y="121"/>
                      <a:pt x="45" y="121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5" y="121"/>
                      <a:pt x="44" y="121"/>
                      <a:pt x="44" y="121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4" y="121"/>
                      <a:pt x="43" y="121"/>
                      <a:pt x="43" y="121"/>
                    </a:cubicBezTo>
                    <a:cubicBezTo>
                      <a:pt x="43" y="120"/>
                      <a:pt x="43" y="120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20"/>
                      <a:pt x="42" y="120"/>
                      <a:pt x="41" y="120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40" y="120"/>
                      <a:pt x="39" y="120"/>
                      <a:pt x="38" y="120"/>
                    </a:cubicBezTo>
                    <a:cubicBezTo>
                      <a:pt x="38" y="120"/>
                      <a:pt x="37" y="120"/>
                      <a:pt x="37" y="120"/>
                    </a:cubicBezTo>
                    <a:cubicBezTo>
                      <a:pt x="37" y="120"/>
                      <a:pt x="36" y="120"/>
                      <a:pt x="3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20"/>
                    </a:cubicBezTo>
                    <a:cubicBezTo>
                      <a:pt x="32" y="120"/>
                      <a:pt x="31" y="120"/>
                      <a:pt x="31" y="120"/>
                    </a:cubicBezTo>
                    <a:cubicBezTo>
                      <a:pt x="30" y="120"/>
                      <a:pt x="28" y="120"/>
                      <a:pt x="27" y="12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0"/>
                      <a:pt x="26" y="120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5" y="120"/>
                      <a:pt x="25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0" y="119"/>
                      <a:pt x="19" y="119"/>
                      <a:pt x="18" y="119"/>
                    </a:cubicBezTo>
                    <a:cubicBezTo>
                      <a:pt x="18" y="119"/>
                      <a:pt x="18" y="119"/>
                      <a:pt x="18" y="119"/>
                    </a:cubicBezTo>
                    <a:cubicBezTo>
                      <a:pt x="6" y="119"/>
                      <a:pt x="0" y="121"/>
                      <a:pt x="0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134" y="139"/>
                      <a:pt x="134" y="139"/>
                      <a:pt x="134" y="139"/>
                    </a:cubicBezTo>
                    <a:cubicBezTo>
                      <a:pt x="240" y="0"/>
                      <a:pt x="240" y="0"/>
                      <a:pt x="240" y="0"/>
                    </a:cubicBezTo>
                    <a:cubicBezTo>
                      <a:pt x="240" y="0"/>
                      <a:pt x="239" y="0"/>
                      <a:pt x="239" y="0"/>
                    </a:cubicBezTo>
                    <a:cubicBezTo>
                      <a:pt x="239" y="0"/>
                      <a:pt x="239" y="0"/>
                      <a:pt x="239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5" name="Freeform 994"/>
              <p:cNvSpPr>
                <a:spLocks/>
              </p:cNvSpPr>
              <p:nvPr/>
            </p:nvSpPr>
            <p:spPr bwMode="auto">
              <a:xfrm>
                <a:off x="4889366" y="6715542"/>
                <a:ext cx="317758" cy="593051"/>
              </a:xfrm>
              <a:custGeom>
                <a:avLst/>
                <a:gdLst>
                  <a:gd name="T0" fmla="*/ 11 w 80"/>
                  <a:gd name="T1" fmla="*/ 0 h 149"/>
                  <a:gd name="T2" fmla="*/ 0 w 80"/>
                  <a:gd name="T3" fmla="*/ 0 h 149"/>
                  <a:gd name="T4" fmla="*/ 0 w 80"/>
                  <a:gd name="T5" fmla="*/ 1 h 149"/>
                  <a:gd name="T6" fmla="*/ 1 w 80"/>
                  <a:gd name="T7" fmla="*/ 2 h 149"/>
                  <a:gd name="T8" fmla="*/ 1 w 80"/>
                  <a:gd name="T9" fmla="*/ 2 h 149"/>
                  <a:gd name="T10" fmla="*/ 1 w 80"/>
                  <a:gd name="T11" fmla="*/ 2 h 149"/>
                  <a:gd name="T12" fmla="*/ 1 w 80"/>
                  <a:gd name="T13" fmla="*/ 3 h 149"/>
                  <a:gd name="T14" fmla="*/ 1 w 80"/>
                  <a:gd name="T15" fmla="*/ 3 h 149"/>
                  <a:gd name="T16" fmla="*/ 1 w 80"/>
                  <a:gd name="T17" fmla="*/ 3 h 149"/>
                  <a:gd name="T18" fmla="*/ 2 w 80"/>
                  <a:gd name="T19" fmla="*/ 4 h 149"/>
                  <a:gd name="T20" fmla="*/ 2 w 80"/>
                  <a:gd name="T21" fmla="*/ 4 h 149"/>
                  <a:gd name="T22" fmla="*/ 2 w 80"/>
                  <a:gd name="T23" fmla="*/ 5 h 149"/>
                  <a:gd name="T24" fmla="*/ 79 w 80"/>
                  <a:gd name="T25" fmla="*/ 149 h 149"/>
                  <a:gd name="T26" fmla="*/ 79 w 80"/>
                  <a:gd name="T27" fmla="*/ 149 h 149"/>
                  <a:gd name="T28" fmla="*/ 80 w 80"/>
                  <a:gd name="T29" fmla="*/ 149 h 149"/>
                  <a:gd name="T30" fmla="*/ 11 w 80"/>
                  <a:gd name="T3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149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9" y="86"/>
                      <a:pt x="72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80" y="149"/>
                      <a:pt x="80" y="149"/>
                      <a:pt x="80" y="149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5" name="Group 1204"/>
            <p:cNvGrpSpPr/>
            <p:nvPr/>
          </p:nvGrpSpPr>
          <p:grpSpPr>
            <a:xfrm>
              <a:off x="3206859" y="6898583"/>
              <a:ext cx="1407214" cy="2703140"/>
              <a:chOff x="3206859" y="6898583"/>
              <a:chExt cx="1407214" cy="2703140"/>
            </a:xfrm>
          </p:grpSpPr>
          <p:sp>
            <p:nvSpPr>
              <p:cNvPr id="2306" name="Freeform 995"/>
              <p:cNvSpPr>
                <a:spLocks/>
              </p:cNvSpPr>
              <p:nvPr/>
            </p:nvSpPr>
            <p:spPr bwMode="auto">
              <a:xfrm>
                <a:off x="4023951" y="7680531"/>
                <a:ext cx="402689" cy="199148"/>
              </a:xfrm>
              <a:custGeom>
                <a:avLst/>
                <a:gdLst>
                  <a:gd name="T0" fmla="*/ 35 w 101"/>
                  <a:gd name="T1" fmla="*/ 3 h 50"/>
                  <a:gd name="T2" fmla="*/ 31 w 101"/>
                  <a:gd name="T3" fmla="*/ 2 h 50"/>
                  <a:gd name="T4" fmla="*/ 30 w 101"/>
                  <a:gd name="T5" fmla="*/ 2 h 50"/>
                  <a:gd name="T6" fmla="*/ 29 w 101"/>
                  <a:gd name="T7" fmla="*/ 2 h 50"/>
                  <a:gd name="T8" fmla="*/ 24 w 101"/>
                  <a:gd name="T9" fmla="*/ 32 h 50"/>
                  <a:gd name="T10" fmla="*/ 24 w 101"/>
                  <a:gd name="T11" fmla="*/ 33 h 50"/>
                  <a:gd name="T12" fmla="*/ 23 w 101"/>
                  <a:gd name="T13" fmla="*/ 33 h 50"/>
                  <a:gd name="T14" fmla="*/ 22 w 101"/>
                  <a:gd name="T15" fmla="*/ 33 h 50"/>
                  <a:gd name="T16" fmla="*/ 22 w 101"/>
                  <a:gd name="T17" fmla="*/ 33 h 50"/>
                  <a:gd name="T18" fmla="*/ 22 w 101"/>
                  <a:gd name="T19" fmla="*/ 31 h 50"/>
                  <a:gd name="T20" fmla="*/ 23 w 101"/>
                  <a:gd name="T21" fmla="*/ 1 h 50"/>
                  <a:gd name="T22" fmla="*/ 23 w 101"/>
                  <a:gd name="T23" fmla="*/ 1 h 50"/>
                  <a:gd name="T24" fmla="*/ 2 w 101"/>
                  <a:gd name="T25" fmla="*/ 12 h 50"/>
                  <a:gd name="T26" fmla="*/ 20 w 101"/>
                  <a:gd name="T27" fmla="*/ 36 h 50"/>
                  <a:gd name="T28" fmla="*/ 21 w 101"/>
                  <a:gd name="T29" fmla="*/ 37 h 50"/>
                  <a:gd name="T30" fmla="*/ 25 w 101"/>
                  <a:gd name="T31" fmla="*/ 38 h 50"/>
                  <a:gd name="T32" fmla="*/ 99 w 101"/>
                  <a:gd name="T33" fmla="*/ 41 h 50"/>
                  <a:gd name="T34" fmla="*/ 35 w 101"/>
                  <a:gd name="T35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1" h="50">
                    <a:moveTo>
                      <a:pt x="35" y="3"/>
                    </a:moveTo>
                    <a:cubicBezTo>
                      <a:pt x="34" y="3"/>
                      <a:pt x="33" y="3"/>
                      <a:pt x="31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5" y="11"/>
                      <a:pt x="33" y="24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1"/>
                    </a:cubicBezTo>
                    <a:cubicBezTo>
                      <a:pt x="31" y="23"/>
                      <a:pt x="31" y="1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13" y="0"/>
                      <a:pt x="5" y="5"/>
                      <a:pt x="2" y="12"/>
                    </a:cubicBezTo>
                    <a:cubicBezTo>
                      <a:pt x="0" y="22"/>
                      <a:pt x="8" y="33"/>
                      <a:pt x="20" y="36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3" y="37"/>
                      <a:pt x="24" y="38"/>
                      <a:pt x="25" y="38"/>
                    </a:cubicBezTo>
                    <a:cubicBezTo>
                      <a:pt x="63" y="49"/>
                      <a:pt x="96" y="50"/>
                      <a:pt x="99" y="41"/>
                    </a:cubicBezTo>
                    <a:cubicBezTo>
                      <a:pt x="101" y="31"/>
                      <a:pt x="73" y="14"/>
                      <a:pt x="35" y="3"/>
                    </a:cubicBezTo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7" name="Freeform 996"/>
              <p:cNvSpPr>
                <a:spLocks/>
              </p:cNvSpPr>
              <p:nvPr/>
            </p:nvSpPr>
            <p:spPr bwMode="auto">
              <a:xfrm>
                <a:off x="4155740" y="7847464"/>
                <a:ext cx="127396" cy="1754259"/>
              </a:xfrm>
              <a:custGeom>
                <a:avLst/>
                <a:gdLst>
                  <a:gd name="T0" fmla="*/ 87 w 87"/>
                  <a:gd name="T1" fmla="*/ 1198 h 1198"/>
                  <a:gd name="T2" fmla="*/ 68 w 87"/>
                  <a:gd name="T3" fmla="*/ 0 h 1198"/>
                  <a:gd name="T4" fmla="*/ 22 w 87"/>
                  <a:gd name="T5" fmla="*/ 0 h 1198"/>
                  <a:gd name="T6" fmla="*/ 0 w 87"/>
                  <a:gd name="T7" fmla="*/ 1198 h 1198"/>
                  <a:gd name="T8" fmla="*/ 87 w 87"/>
                  <a:gd name="T9" fmla="*/ 1198 h 1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198">
                    <a:moveTo>
                      <a:pt x="87" y="1198"/>
                    </a:moveTo>
                    <a:lnTo>
                      <a:pt x="68" y="0"/>
                    </a:lnTo>
                    <a:lnTo>
                      <a:pt x="22" y="0"/>
                    </a:lnTo>
                    <a:lnTo>
                      <a:pt x="0" y="1198"/>
                    </a:lnTo>
                    <a:lnTo>
                      <a:pt x="87" y="1198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8" name="Freeform 997"/>
              <p:cNvSpPr>
                <a:spLocks/>
              </p:cNvSpPr>
              <p:nvPr/>
            </p:nvSpPr>
            <p:spPr bwMode="auto">
              <a:xfrm>
                <a:off x="4155740" y="7847464"/>
                <a:ext cx="127396" cy="1754259"/>
              </a:xfrm>
              <a:custGeom>
                <a:avLst/>
                <a:gdLst>
                  <a:gd name="T0" fmla="*/ 87 w 87"/>
                  <a:gd name="T1" fmla="*/ 1198 h 1198"/>
                  <a:gd name="T2" fmla="*/ 68 w 87"/>
                  <a:gd name="T3" fmla="*/ 0 h 1198"/>
                  <a:gd name="T4" fmla="*/ 22 w 87"/>
                  <a:gd name="T5" fmla="*/ 0 h 1198"/>
                  <a:gd name="T6" fmla="*/ 0 w 87"/>
                  <a:gd name="T7" fmla="*/ 1198 h 1198"/>
                  <a:gd name="T8" fmla="*/ 87 w 87"/>
                  <a:gd name="T9" fmla="*/ 1198 h 1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198">
                    <a:moveTo>
                      <a:pt x="87" y="1198"/>
                    </a:moveTo>
                    <a:lnTo>
                      <a:pt x="68" y="0"/>
                    </a:lnTo>
                    <a:lnTo>
                      <a:pt x="22" y="0"/>
                    </a:lnTo>
                    <a:lnTo>
                      <a:pt x="0" y="1198"/>
                    </a:lnTo>
                    <a:lnTo>
                      <a:pt x="87" y="11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0" name="Freeform 999"/>
              <p:cNvSpPr>
                <a:spLocks/>
              </p:cNvSpPr>
              <p:nvPr/>
            </p:nvSpPr>
            <p:spPr bwMode="auto">
              <a:xfrm>
                <a:off x="4187955" y="7835749"/>
                <a:ext cx="35144" cy="11715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0 h 3"/>
                  <a:gd name="T4" fmla="*/ 0 w 9"/>
                  <a:gd name="T5" fmla="*/ 3 h 3"/>
                  <a:gd name="T6" fmla="*/ 0 w 9"/>
                  <a:gd name="T7" fmla="*/ 3 h 3"/>
                  <a:gd name="T8" fmla="*/ 9 w 9"/>
                  <a:gd name="T9" fmla="*/ 3 h 3"/>
                  <a:gd name="T10" fmla="*/ 9 w 9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1" name="Freeform 1000"/>
              <p:cNvSpPr>
                <a:spLocks noEditPoints="1"/>
              </p:cNvSpPr>
              <p:nvPr/>
            </p:nvSpPr>
            <p:spPr bwMode="auto">
              <a:xfrm>
                <a:off x="4155740" y="8289690"/>
                <a:ext cx="23429" cy="1312033"/>
              </a:xfrm>
              <a:custGeom>
                <a:avLst/>
                <a:gdLst>
                  <a:gd name="T0" fmla="*/ 2 w 6"/>
                  <a:gd name="T1" fmla="*/ 253 h 329"/>
                  <a:gd name="T2" fmla="*/ 2 w 6"/>
                  <a:gd name="T3" fmla="*/ 253 h 329"/>
                  <a:gd name="T4" fmla="*/ 0 w 6"/>
                  <a:gd name="T5" fmla="*/ 329 h 329"/>
                  <a:gd name="T6" fmla="*/ 0 w 6"/>
                  <a:gd name="T7" fmla="*/ 329 h 329"/>
                  <a:gd name="T8" fmla="*/ 2 w 6"/>
                  <a:gd name="T9" fmla="*/ 253 h 329"/>
                  <a:gd name="T10" fmla="*/ 6 w 6"/>
                  <a:gd name="T11" fmla="*/ 0 h 329"/>
                  <a:gd name="T12" fmla="*/ 3 w 6"/>
                  <a:gd name="T13" fmla="*/ 189 h 329"/>
                  <a:gd name="T14" fmla="*/ 3 w 6"/>
                  <a:gd name="T15" fmla="*/ 189 h 329"/>
                  <a:gd name="T16" fmla="*/ 6 w 6"/>
                  <a:gd name="T17" fmla="*/ 0 h 329"/>
                  <a:gd name="T18" fmla="*/ 6 w 6"/>
                  <a:gd name="T19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29">
                    <a:moveTo>
                      <a:pt x="2" y="253"/>
                    </a:moveTo>
                    <a:cubicBezTo>
                      <a:pt x="2" y="253"/>
                      <a:pt x="2" y="253"/>
                      <a:pt x="2" y="253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2" y="253"/>
                      <a:pt x="2" y="253"/>
                      <a:pt x="2" y="253"/>
                    </a:cubicBezTo>
                    <a:moveTo>
                      <a:pt x="6" y="0"/>
                    </a:move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3" name="Freeform 1002"/>
              <p:cNvSpPr>
                <a:spLocks noEditPoints="1"/>
              </p:cNvSpPr>
              <p:nvPr/>
            </p:nvSpPr>
            <p:spPr bwMode="auto">
              <a:xfrm>
                <a:off x="4155740" y="7847464"/>
                <a:ext cx="67359" cy="1754259"/>
              </a:xfrm>
              <a:custGeom>
                <a:avLst/>
                <a:gdLst>
                  <a:gd name="T0" fmla="*/ 6 w 17"/>
                  <a:gd name="T1" fmla="*/ 111 h 440"/>
                  <a:gd name="T2" fmla="*/ 3 w 17"/>
                  <a:gd name="T3" fmla="*/ 300 h 440"/>
                  <a:gd name="T4" fmla="*/ 2 w 17"/>
                  <a:gd name="T5" fmla="*/ 364 h 440"/>
                  <a:gd name="T6" fmla="*/ 0 w 17"/>
                  <a:gd name="T7" fmla="*/ 440 h 440"/>
                  <a:gd name="T8" fmla="*/ 17 w 17"/>
                  <a:gd name="T9" fmla="*/ 440 h 440"/>
                  <a:gd name="T10" fmla="*/ 17 w 17"/>
                  <a:gd name="T11" fmla="*/ 133 h 440"/>
                  <a:gd name="T12" fmla="*/ 6 w 17"/>
                  <a:gd name="T13" fmla="*/ 111 h 440"/>
                  <a:gd name="T14" fmla="*/ 17 w 17"/>
                  <a:gd name="T15" fmla="*/ 0 h 440"/>
                  <a:gd name="T16" fmla="*/ 8 w 17"/>
                  <a:gd name="T17" fmla="*/ 0 h 440"/>
                  <a:gd name="T18" fmla="*/ 8 w 17"/>
                  <a:gd name="T19" fmla="*/ 0 h 440"/>
                  <a:gd name="T20" fmla="*/ 7 w 17"/>
                  <a:gd name="T21" fmla="*/ 36 h 440"/>
                  <a:gd name="T22" fmla="*/ 17 w 17"/>
                  <a:gd name="T23" fmla="*/ 61 h 440"/>
                  <a:gd name="T24" fmla="*/ 17 w 17"/>
                  <a:gd name="T25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440">
                    <a:moveTo>
                      <a:pt x="6" y="111"/>
                    </a:moveTo>
                    <a:cubicBezTo>
                      <a:pt x="3" y="300"/>
                      <a:pt x="3" y="300"/>
                      <a:pt x="3" y="300"/>
                    </a:cubicBezTo>
                    <a:cubicBezTo>
                      <a:pt x="2" y="364"/>
                      <a:pt x="2" y="364"/>
                      <a:pt x="2" y="364"/>
                    </a:cubicBezTo>
                    <a:cubicBezTo>
                      <a:pt x="0" y="440"/>
                      <a:pt x="0" y="440"/>
                      <a:pt x="0" y="440"/>
                    </a:cubicBezTo>
                    <a:cubicBezTo>
                      <a:pt x="17" y="440"/>
                      <a:pt x="17" y="440"/>
                      <a:pt x="17" y="440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26"/>
                      <a:pt x="10" y="119"/>
                      <a:pt x="6" y="111"/>
                    </a:cubicBezTo>
                    <a:moveTo>
                      <a:pt x="1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1" y="44"/>
                      <a:pt x="14" y="53"/>
                      <a:pt x="17" y="6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4" name="Freeform 1003"/>
              <p:cNvSpPr>
                <a:spLocks/>
              </p:cNvSpPr>
              <p:nvPr/>
            </p:nvSpPr>
            <p:spPr bwMode="auto">
              <a:xfrm>
                <a:off x="3206859" y="6898583"/>
                <a:ext cx="1407214" cy="1761581"/>
              </a:xfrm>
              <a:custGeom>
                <a:avLst/>
                <a:gdLst>
                  <a:gd name="T0" fmla="*/ 218 w 353"/>
                  <a:gd name="T1" fmla="*/ 211 h 442"/>
                  <a:gd name="T2" fmla="*/ 345 w 353"/>
                  <a:gd name="T3" fmla="*/ 6 h 442"/>
                  <a:gd name="T4" fmla="*/ 189 w 353"/>
                  <a:gd name="T5" fmla="*/ 189 h 442"/>
                  <a:gd name="T6" fmla="*/ 1 w 353"/>
                  <a:gd name="T7" fmla="*/ 182 h 442"/>
                  <a:gd name="T8" fmla="*/ 185 w 353"/>
                  <a:gd name="T9" fmla="*/ 225 h 442"/>
                  <a:gd name="T10" fmla="*/ 299 w 353"/>
                  <a:gd name="T11" fmla="*/ 438 h 442"/>
                  <a:gd name="T12" fmla="*/ 218 w 353"/>
                  <a:gd name="T13" fmla="*/ 211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3" h="442">
                    <a:moveTo>
                      <a:pt x="218" y="211"/>
                    </a:moveTo>
                    <a:cubicBezTo>
                      <a:pt x="296" y="102"/>
                      <a:pt x="353" y="11"/>
                      <a:pt x="345" y="6"/>
                    </a:cubicBezTo>
                    <a:cubicBezTo>
                      <a:pt x="337" y="0"/>
                      <a:pt x="268" y="81"/>
                      <a:pt x="189" y="189"/>
                    </a:cubicBezTo>
                    <a:cubicBezTo>
                      <a:pt x="56" y="176"/>
                      <a:pt x="2" y="172"/>
                      <a:pt x="1" y="182"/>
                    </a:cubicBezTo>
                    <a:cubicBezTo>
                      <a:pt x="0" y="192"/>
                      <a:pt x="52" y="211"/>
                      <a:pt x="185" y="225"/>
                    </a:cubicBezTo>
                    <a:cubicBezTo>
                      <a:pt x="240" y="348"/>
                      <a:pt x="290" y="442"/>
                      <a:pt x="299" y="438"/>
                    </a:cubicBezTo>
                    <a:cubicBezTo>
                      <a:pt x="308" y="434"/>
                      <a:pt x="272" y="334"/>
                      <a:pt x="218" y="211"/>
                    </a:cubicBezTo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5" name="Freeform 1004"/>
              <p:cNvSpPr>
                <a:spLocks noEditPoints="1"/>
              </p:cNvSpPr>
              <p:nvPr/>
            </p:nvSpPr>
            <p:spPr bwMode="auto">
              <a:xfrm>
                <a:off x="3211252" y="6919083"/>
                <a:ext cx="1370606" cy="733626"/>
              </a:xfrm>
              <a:custGeom>
                <a:avLst/>
                <a:gdLst>
                  <a:gd name="T0" fmla="*/ 3 w 344"/>
                  <a:gd name="T1" fmla="*/ 174 h 184"/>
                  <a:gd name="T2" fmla="*/ 0 w 344"/>
                  <a:gd name="T3" fmla="*/ 177 h 184"/>
                  <a:gd name="T4" fmla="*/ 0 w 344"/>
                  <a:gd name="T5" fmla="*/ 177 h 184"/>
                  <a:gd name="T6" fmla="*/ 3 w 344"/>
                  <a:gd name="T7" fmla="*/ 174 h 184"/>
                  <a:gd name="T8" fmla="*/ 3 w 344"/>
                  <a:gd name="T9" fmla="*/ 174 h 184"/>
                  <a:gd name="T10" fmla="*/ 3 w 344"/>
                  <a:gd name="T11" fmla="*/ 174 h 184"/>
                  <a:gd name="T12" fmla="*/ 3 w 344"/>
                  <a:gd name="T13" fmla="*/ 174 h 184"/>
                  <a:gd name="T14" fmla="*/ 3 w 344"/>
                  <a:gd name="T15" fmla="*/ 174 h 184"/>
                  <a:gd name="T16" fmla="*/ 3 w 344"/>
                  <a:gd name="T17" fmla="*/ 174 h 184"/>
                  <a:gd name="T18" fmla="*/ 3 w 344"/>
                  <a:gd name="T19" fmla="*/ 174 h 184"/>
                  <a:gd name="T20" fmla="*/ 6 w 344"/>
                  <a:gd name="T21" fmla="*/ 173 h 184"/>
                  <a:gd name="T22" fmla="*/ 6 w 344"/>
                  <a:gd name="T23" fmla="*/ 173 h 184"/>
                  <a:gd name="T24" fmla="*/ 6 w 344"/>
                  <a:gd name="T25" fmla="*/ 173 h 184"/>
                  <a:gd name="T26" fmla="*/ 343 w 344"/>
                  <a:gd name="T27" fmla="*/ 0 h 184"/>
                  <a:gd name="T28" fmla="*/ 188 w 344"/>
                  <a:gd name="T29" fmla="*/ 184 h 184"/>
                  <a:gd name="T30" fmla="*/ 26 w 344"/>
                  <a:gd name="T31" fmla="*/ 172 h 184"/>
                  <a:gd name="T32" fmla="*/ 6 w 344"/>
                  <a:gd name="T33" fmla="*/ 173 h 184"/>
                  <a:gd name="T34" fmla="*/ 26 w 344"/>
                  <a:gd name="T35" fmla="*/ 172 h 184"/>
                  <a:gd name="T36" fmla="*/ 188 w 344"/>
                  <a:gd name="T37" fmla="*/ 184 h 184"/>
                  <a:gd name="T38" fmla="*/ 343 w 344"/>
                  <a:gd name="T39" fmla="*/ 0 h 184"/>
                  <a:gd name="T40" fmla="*/ 344 w 344"/>
                  <a:gd name="T41" fmla="*/ 1 h 184"/>
                  <a:gd name="T42" fmla="*/ 344 w 344"/>
                  <a:gd name="T43" fmla="*/ 1 h 184"/>
                  <a:gd name="T44" fmla="*/ 343 w 344"/>
                  <a:gd name="T4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4" h="184">
                    <a:moveTo>
                      <a:pt x="3" y="174"/>
                    </a:moveTo>
                    <a:cubicBezTo>
                      <a:pt x="1" y="175"/>
                      <a:pt x="0" y="176"/>
                      <a:pt x="0" y="177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6"/>
                      <a:pt x="1" y="175"/>
                      <a:pt x="3" y="174"/>
                    </a:cubicBezTo>
                    <a:moveTo>
                      <a:pt x="3" y="174"/>
                    </a:moveTo>
                    <a:cubicBezTo>
                      <a:pt x="3" y="174"/>
                      <a:pt x="3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moveTo>
                      <a:pt x="3" y="174"/>
                    </a:moveTo>
                    <a:cubicBezTo>
                      <a:pt x="3" y="174"/>
                      <a:pt x="3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moveTo>
                      <a:pt x="6" y="173"/>
                    </a:moveTo>
                    <a:cubicBezTo>
                      <a:pt x="6" y="173"/>
                      <a:pt x="6" y="173"/>
                      <a:pt x="6" y="173"/>
                    </a:cubicBezTo>
                    <a:cubicBezTo>
                      <a:pt x="6" y="173"/>
                      <a:pt x="6" y="173"/>
                      <a:pt x="6" y="173"/>
                    </a:cubicBezTo>
                    <a:moveTo>
                      <a:pt x="343" y="0"/>
                    </a:moveTo>
                    <a:cubicBezTo>
                      <a:pt x="332" y="0"/>
                      <a:pt x="264" y="80"/>
                      <a:pt x="188" y="184"/>
                    </a:cubicBezTo>
                    <a:cubicBezTo>
                      <a:pt x="106" y="176"/>
                      <a:pt x="54" y="172"/>
                      <a:pt x="26" y="172"/>
                    </a:cubicBezTo>
                    <a:cubicBezTo>
                      <a:pt x="17" y="172"/>
                      <a:pt x="10" y="172"/>
                      <a:pt x="6" y="173"/>
                    </a:cubicBezTo>
                    <a:cubicBezTo>
                      <a:pt x="10" y="172"/>
                      <a:pt x="17" y="172"/>
                      <a:pt x="26" y="172"/>
                    </a:cubicBezTo>
                    <a:cubicBezTo>
                      <a:pt x="54" y="172"/>
                      <a:pt x="106" y="176"/>
                      <a:pt x="188" y="184"/>
                    </a:cubicBezTo>
                    <a:cubicBezTo>
                      <a:pt x="265" y="80"/>
                      <a:pt x="332" y="0"/>
                      <a:pt x="343" y="0"/>
                    </a:cubicBezTo>
                    <a:cubicBezTo>
                      <a:pt x="344" y="0"/>
                      <a:pt x="344" y="1"/>
                      <a:pt x="344" y="1"/>
                    </a:cubicBezTo>
                    <a:cubicBezTo>
                      <a:pt x="344" y="1"/>
                      <a:pt x="344" y="1"/>
                      <a:pt x="344" y="1"/>
                    </a:cubicBezTo>
                    <a:cubicBezTo>
                      <a:pt x="344" y="1"/>
                      <a:pt x="344" y="0"/>
                      <a:pt x="343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6" name="Freeform 1005"/>
              <p:cNvSpPr>
                <a:spLocks/>
              </p:cNvSpPr>
              <p:nvPr/>
            </p:nvSpPr>
            <p:spPr bwMode="auto">
              <a:xfrm>
                <a:off x="3211252" y="6919083"/>
                <a:ext cx="1370606" cy="796592"/>
              </a:xfrm>
              <a:custGeom>
                <a:avLst/>
                <a:gdLst>
                  <a:gd name="T0" fmla="*/ 343 w 344"/>
                  <a:gd name="T1" fmla="*/ 0 h 200"/>
                  <a:gd name="T2" fmla="*/ 188 w 344"/>
                  <a:gd name="T3" fmla="*/ 184 h 200"/>
                  <a:gd name="T4" fmla="*/ 26 w 344"/>
                  <a:gd name="T5" fmla="*/ 172 h 200"/>
                  <a:gd name="T6" fmla="*/ 6 w 344"/>
                  <a:gd name="T7" fmla="*/ 173 h 200"/>
                  <a:gd name="T8" fmla="*/ 6 w 344"/>
                  <a:gd name="T9" fmla="*/ 173 h 200"/>
                  <a:gd name="T10" fmla="*/ 6 w 344"/>
                  <a:gd name="T11" fmla="*/ 173 h 200"/>
                  <a:gd name="T12" fmla="*/ 3 w 344"/>
                  <a:gd name="T13" fmla="*/ 174 h 200"/>
                  <a:gd name="T14" fmla="*/ 3 w 344"/>
                  <a:gd name="T15" fmla="*/ 174 h 200"/>
                  <a:gd name="T16" fmla="*/ 3 w 344"/>
                  <a:gd name="T17" fmla="*/ 174 h 200"/>
                  <a:gd name="T18" fmla="*/ 3 w 344"/>
                  <a:gd name="T19" fmla="*/ 174 h 200"/>
                  <a:gd name="T20" fmla="*/ 3 w 344"/>
                  <a:gd name="T21" fmla="*/ 174 h 200"/>
                  <a:gd name="T22" fmla="*/ 0 w 344"/>
                  <a:gd name="T23" fmla="*/ 177 h 200"/>
                  <a:gd name="T24" fmla="*/ 192 w 344"/>
                  <a:gd name="T25" fmla="*/ 200 h 200"/>
                  <a:gd name="T26" fmla="*/ 344 w 344"/>
                  <a:gd name="T27" fmla="*/ 1 h 200"/>
                  <a:gd name="T28" fmla="*/ 343 w 344"/>
                  <a:gd name="T2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4" h="200">
                    <a:moveTo>
                      <a:pt x="343" y="0"/>
                    </a:moveTo>
                    <a:cubicBezTo>
                      <a:pt x="332" y="0"/>
                      <a:pt x="265" y="80"/>
                      <a:pt x="188" y="184"/>
                    </a:cubicBezTo>
                    <a:cubicBezTo>
                      <a:pt x="106" y="176"/>
                      <a:pt x="54" y="172"/>
                      <a:pt x="26" y="172"/>
                    </a:cubicBezTo>
                    <a:cubicBezTo>
                      <a:pt x="17" y="172"/>
                      <a:pt x="10" y="172"/>
                      <a:pt x="6" y="173"/>
                    </a:cubicBezTo>
                    <a:cubicBezTo>
                      <a:pt x="6" y="173"/>
                      <a:pt x="6" y="173"/>
                      <a:pt x="6" y="173"/>
                    </a:cubicBezTo>
                    <a:cubicBezTo>
                      <a:pt x="6" y="173"/>
                      <a:pt x="6" y="173"/>
                      <a:pt x="6" y="173"/>
                    </a:cubicBezTo>
                    <a:cubicBezTo>
                      <a:pt x="5" y="173"/>
                      <a:pt x="4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cubicBezTo>
                      <a:pt x="3" y="174"/>
                      <a:pt x="3" y="174"/>
                      <a:pt x="3" y="174"/>
                    </a:cubicBezTo>
                    <a:cubicBezTo>
                      <a:pt x="1" y="175"/>
                      <a:pt x="0" y="176"/>
                      <a:pt x="0" y="177"/>
                    </a:cubicBezTo>
                    <a:cubicBezTo>
                      <a:pt x="192" y="200"/>
                      <a:pt x="192" y="200"/>
                      <a:pt x="192" y="200"/>
                    </a:cubicBezTo>
                    <a:cubicBezTo>
                      <a:pt x="344" y="1"/>
                      <a:pt x="344" y="1"/>
                      <a:pt x="344" y="1"/>
                    </a:cubicBezTo>
                    <a:cubicBezTo>
                      <a:pt x="344" y="1"/>
                      <a:pt x="344" y="0"/>
                      <a:pt x="343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7" name="Freeform 1006"/>
              <p:cNvSpPr>
                <a:spLocks/>
              </p:cNvSpPr>
              <p:nvPr/>
            </p:nvSpPr>
            <p:spPr bwMode="auto">
              <a:xfrm>
                <a:off x="3944878" y="7796213"/>
                <a:ext cx="453940" cy="847843"/>
              </a:xfrm>
              <a:custGeom>
                <a:avLst/>
                <a:gdLst>
                  <a:gd name="T0" fmla="*/ 15 w 114"/>
                  <a:gd name="T1" fmla="*/ 0 h 213"/>
                  <a:gd name="T2" fmla="*/ 0 w 114"/>
                  <a:gd name="T3" fmla="*/ 0 h 213"/>
                  <a:gd name="T4" fmla="*/ 0 w 114"/>
                  <a:gd name="T5" fmla="*/ 1 h 213"/>
                  <a:gd name="T6" fmla="*/ 0 w 114"/>
                  <a:gd name="T7" fmla="*/ 1 h 213"/>
                  <a:gd name="T8" fmla="*/ 1 w 114"/>
                  <a:gd name="T9" fmla="*/ 2 h 213"/>
                  <a:gd name="T10" fmla="*/ 1 w 114"/>
                  <a:gd name="T11" fmla="*/ 2 h 213"/>
                  <a:gd name="T12" fmla="*/ 1 w 114"/>
                  <a:gd name="T13" fmla="*/ 3 h 213"/>
                  <a:gd name="T14" fmla="*/ 1 w 114"/>
                  <a:gd name="T15" fmla="*/ 3 h 213"/>
                  <a:gd name="T16" fmla="*/ 1 w 114"/>
                  <a:gd name="T17" fmla="*/ 3 h 213"/>
                  <a:gd name="T18" fmla="*/ 2 w 114"/>
                  <a:gd name="T19" fmla="*/ 4 h 213"/>
                  <a:gd name="T20" fmla="*/ 2 w 114"/>
                  <a:gd name="T21" fmla="*/ 4 h 213"/>
                  <a:gd name="T22" fmla="*/ 2 w 114"/>
                  <a:gd name="T23" fmla="*/ 5 h 213"/>
                  <a:gd name="T24" fmla="*/ 2 w 114"/>
                  <a:gd name="T25" fmla="*/ 6 h 213"/>
                  <a:gd name="T26" fmla="*/ 3 w 114"/>
                  <a:gd name="T27" fmla="*/ 8 h 213"/>
                  <a:gd name="T28" fmla="*/ 3 w 114"/>
                  <a:gd name="T29" fmla="*/ 8 h 213"/>
                  <a:gd name="T30" fmla="*/ 114 w 114"/>
                  <a:gd name="T31" fmla="*/ 213 h 213"/>
                  <a:gd name="T32" fmla="*/ 114 w 114"/>
                  <a:gd name="T33" fmla="*/ 213 h 213"/>
                  <a:gd name="T34" fmla="*/ 114 w 114"/>
                  <a:gd name="T35" fmla="*/ 213 h 213"/>
                  <a:gd name="T36" fmla="*/ 15 w 114"/>
                  <a:gd name="T37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213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6" y="124"/>
                      <a:pt x="104" y="213"/>
                      <a:pt x="114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CBCD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7" name="Group 1206"/>
            <p:cNvGrpSpPr/>
            <p:nvPr/>
          </p:nvGrpSpPr>
          <p:grpSpPr>
            <a:xfrm>
              <a:off x="5769424" y="5718339"/>
              <a:ext cx="773162" cy="1874334"/>
              <a:chOff x="5769424" y="5718339"/>
              <a:chExt cx="773162" cy="1874334"/>
            </a:xfrm>
          </p:grpSpPr>
          <p:sp>
            <p:nvSpPr>
              <p:cNvPr id="16" name="Freeform 1014"/>
              <p:cNvSpPr>
                <a:spLocks noEditPoints="1"/>
              </p:cNvSpPr>
              <p:nvPr/>
            </p:nvSpPr>
            <p:spPr bwMode="auto">
              <a:xfrm>
                <a:off x="6283401" y="6484180"/>
                <a:ext cx="20501" cy="1108493"/>
              </a:xfrm>
              <a:custGeom>
                <a:avLst/>
                <a:gdLst>
                  <a:gd name="T0" fmla="*/ 2 w 5"/>
                  <a:gd name="T1" fmla="*/ 138 h 278"/>
                  <a:gd name="T2" fmla="*/ 2 w 5"/>
                  <a:gd name="T3" fmla="*/ 138 h 278"/>
                  <a:gd name="T4" fmla="*/ 0 w 5"/>
                  <a:gd name="T5" fmla="*/ 278 h 278"/>
                  <a:gd name="T6" fmla="*/ 2 w 5"/>
                  <a:gd name="T7" fmla="*/ 138 h 278"/>
                  <a:gd name="T8" fmla="*/ 5 w 5"/>
                  <a:gd name="T9" fmla="*/ 0 h 278"/>
                  <a:gd name="T10" fmla="*/ 3 w 5"/>
                  <a:gd name="T11" fmla="*/ 118 h 278"/>
                  <a:gd name="T12" fmla="*/ 3 w 5"/>
                  <a:gd name="T13" fmla="*/ 118 h 278"/>
                  <a:gd name="T14" fmla="*/ 5 w 5"/>
                  <a:gd name="T15" fmla="*/ 0 h 278"/>
                  <a:gd name="T16" fmla="*/ 5 w 5"/>
                  <a:gd name="T1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78">
                    <a:moveTo>
                      <a:pt x="2" y="138"/>
                    </a:moveTo>
                    <a:cubicBezTo>
                      <a:pt x="2" y="138"/>
                      <a:pt x="2" y="138"/>
                      <a:pt x="2" y="138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2" y="138"/>
                      <a:pt x="2" y="138"/>
                      <a:pt x="2" y="138"/>
                    </a:cubicBezTo>
                    <a:moveTo>
                      <a:pt x="5" y="0"/>
                    </a:moveTo>
                    <a:cubicBezTo>
                      <a:pt x="3" y="118"/>
                      <a:pt x="3" y="118"/>
                      <a:pt x="3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015"/>
              <p:cNvSpPr>
                <a:spLocks noEditPoints="1"/>
              </p:cNvSpPr>
              <p:nvPr/>
            </p:nvSpPr>
            <p:spPr bwMode="auto">
              <a:xfrm>
                <a:off x="6283401" y="6484180"/>
                <a:ext cx="43930" cy="1108493"/>
              </a:xfrm>
              <a:custGeom>
                <a:avLst/>
                <a:gdLst>
                  <a:gd name="T0" fmla="*/ 11 w 11"/>
                  <a:gd name="T1" fmla="*/ 135 h 278"/>
                  <a:gd name="T2" fmla="*/ 2 w 11"/>
                  <a:gd name="T3" fmla="*/ 138 h 278"/>
                  <a:gd name="T4" fmla="*/ 0 w 11"/>
                  <a:gd name="T5" fmla="*/ 278 h 278"/>
                  <a:gd name="T6" fmla="*/ 11 w 11"/>
                  <a:gd name="T7" fmla="*/ 278 h 278"/>
                  <a:gd name="T8" fmla="*/ 11 w 11"/>
                  <a:gd name="T9" fmla="*/ 135 h 278"/>
                  <a:gd name="T10" fmla="*/ 5 w 11"/>
                  <a:gd name="T11" fmla="*/ 0 h 278"/>
                  <a:gd name="T12" fmla="*/ 3 w 11"/>
                  <a:gd name="T13" fmla="*/ 118 h 278"/>
                  <a:gd name="T14" fmla="*/ 3 w 11"/>
                  <a:gd name="T15" fmla="*/ 118 h 278"/>
                  <a:gd name="T16" fmla="*/ 4 w 11"/>
                  <a:gd name="T17" fmla="*/ 118 h 278"/>
                  <a:gd name="T18" fmla="*/ 5 w 11"/>
                  <a:gd name="T19" fmla="*/ 118 h 278"/>
                  <a:gd name="T20" fmla="*/ 5 w 11"/>
                  <a:gd name="T21" fmla="*/ 118 h 278"/>
                  <a:gd name="T22" fmla="*/ 6 w 11"/>
                  <a:gd name="T23" fmla="*/ 118 h 278"/>
                  <a:gd name="T24" fmla="*/ 6 w 11"/>
                  <a:gd name="T25" fmla="*/ 118 h 278"/>
                  <a:gd name="T26" fmla="*/ 11 w 11"/>
                  <a:gd name="T27" fmla="*/ 118 h 278"/>
                  <a:gd name="T28" fmla="*/ 11 w 11"/>
                  <a:gd name="T29" fmla="*/ 12 h 278"/>
                  <a:gd name="T30" fmla="*/ 5 w 11"/>
                  <a:gd name="T3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" h="278">
                    <a:moveTo>
                      <a:pt x="11" y="135"/>
                    </a:moveTo>
                    <a:cubicBezTo>
                      <a:pt x="8" y="136"/>
                      <a:pt x="5" y="137"/>
                      <a:pt x="2" y="138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11" y="135"/>
                      <a:pt x="11" y="135"/>
                      <a:pt x="11" y="135"/>
                    </a:cubicBezTo>
                    <a:moveTo>
                      <a:pt x="5" y="0"/>
                    </a:moveTo>
                    <a:cubicBezTo>
                      <a:pt x="3" y="118"/>
                      <a:pt x="3" y="118"/>
                      <a:pt x="3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3" y="118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5" y="118"/>
                    </a:cubicBezTo>
                    <a:cubicBezTo>
                      <a:pt x="5" y="118"/>
                      <a:pt x="5" y="118"/>
                      <a:pt x="5" y="118"/>
                    </a:cubicBezTo>
                    <a:cubicBezTo>
                      <a:pt x="5" y="118"/>
                      <a:pt x="5" y="118"/>
                      <a:pt x="6" y="118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8" y="118"/>
                      <a:pt x="9" y="118"/>
                      <a:pt x="11" y="118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9" y="8"/>
                      <a:pt x="7" y="4"/>
                      <a:pt x="5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017"/>
              <p:cNvSpPr>
                <a:spLocks/>
              </p:cNvSpPr>
              <p:nvPr/>
            </p:nvSpPr>
            <p:spPr bwMode="auto">
              <a:xfrm>
                <a:off x="6199935" y="5998024"/>
                <a:ext cx="83467" cy="111289"/>
              </a:xfrm>
              <a:custGeom>
                <a:avLst/>
                <a:gdLst>
                  <a:gd name="T0" fmla="*/ 21 w 21"/>
                  <a:gd name="T1" fmla="*/ 0 h 28"/>
                  <a:gd name="T2" fmla="*/ 21 w 21"/>
                  <a:gd name="T3" fmla="*/ 0 h 28"/>
                  <a:gd name="T4" fmla="*/ 0 w 21"/>
                  <a:gd name="T5" fmla="*/ 28 h 28"/>
                  <a:gd name="T6" fmla="*/ 0 w 21"/>
                  <a:gd name="T7" fmla="*/ 28 h 28"/>
                  <a:gd name="T8" fmla="*/ 21 w 21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8">
                    <a:moveTo>
                      <a:pt x="2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9"/>
                      <a:pt x="7" y="1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7" y="18"/>
                      <a:pt x="14" y="9"/>
                      <a:pt x="21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061"/>
              <p:cNvSpPr>
                <a:spLocks/>
              </p:cNvSpPr>
              <p:nvPr/>
            </p:nvSpPr>
            <p:spPr bwMode="auto">
              <a:xfrm>
                <a:off x="6327330" y="6954228"/>
                <a:ext cx="27823" cy="0"/>
              </a:xfrm>
              <a:custGeom>
                <a:avLst/>
                <a:gdLst>
                  <a:gd name="T0" fmla="*/ 7 w 7"/>
                  <a:gd name="T1" fmla="*/ 0 w 7"/>
                  <a:gd name="T2" fmla="*/ 0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062"/>
              <p:cNvSpPr>
                <a:spLocks noEditPoints="1"/>
              </p:cNvSpPr>
              <p:nvPr/>
            </p:nvSpPr>
            <p:spPr bwMode="auto">
              <a:xfrm>
                <a:off x="6299509" y="6954228"/>
                <a:ext cx="27823" cy="0"/>
              </a:xfrm>
              <a:custGeom>
                <a:avLst/>
                <a:gdLst>
                  <a:gd name="T0" fmla="*/ 1 w 7"/>
                  <a:gd name="T1" fmla="*/ 0 w 7"/>
                  <a:gd name="T2" fmla="*/ 1 w 7"/>
                  <a:gd name="T3" fmla="*/ 2 w 7"/>
                  <a:gd name="T4" fmla="*/ 1 w 7"/>
                  <a:gd name="T5" fmla="*/ 2 w 7"/>
                  <a:gd name="T6" fmla="*/ 7 w 7"/>
                  <a:gd name="T7" fmla="*/ 2 w 7"/>
                  <a:gd name="T8" fmla="*/ 7 w 7"/>
                  <a:gd name="T9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2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CD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063"/>
              <p:cNvSpPr>
                <a:spLocks/>
              </p:cNvSpPr>
              <p:nvPr/>
            </p:nvSpPr>
            <p:spPr bwMode="auto">
              <a:xfrm>
                <a:off x="6290723" y="6954228"/>
                <a:ext cx="439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64"/>
              <p:cNvSpPr>
                <a:spLocks/>
              </p:cNvSpPr>
              <p:nvPr/>
            </p:nvSpPr>
            <p:spPr bwMode="auto">
              <a:xfrm>
                <a:off x="6295115" y="6954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4" name="Freeform 1065"/>
              <p:cNvSpPr>
                <a:spLocks/>
              </p:cNvSpPr>
              <p:nvPr/>
            </p:nvSpPr>
            <p:spPr bwMode="auto">
              <a:xfrm>
                <a:off x="6295115" y="6954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D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9" name="Freeform 1008"/>
              <p:cNvSpPr>
                <a:spLocks/>
              </p:cNvSpPr>
              <p:nvPr/>
            </p:nvSpPr>
            <p:spPr bwMode="auto">
              <a:xfrm>
                <a:off x="6283401" y="6236709"/>
                <a:ext cx="79073" cy="1355963"/>
              </a:xfrm>
              <a:custGeom>
                <a:avLst/>
                <a:gdLst>
                  <a:gd name="T0" fmla="*/ 0 w 54"/>
                  <a:gd name="T1" fmla="*/ 926 h 926"/>
                  <a:gd name="T2" fmla="*/ 54 w 54"/>
                  <a:gd name="T3" fmla="*/ 926 h 926"/>
                  <a:gd name="T4" fmla="*/ 41 w 54"/>
                  <a:gd name="T5" fmla="*/ 0 h 926"/>
                  <a:gd name="T6" fmla="*/ 16 w 54"/>
                  <a:gd name="T7" fmla="*/ 0 h 926"/>
                  <a:gd name="T8" fmla="*/ 0 w 54"/>
                  <a:gd name="T9" fmla="*/ 926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926">
                    <a:moveTo>
                      <a:pt x="0" y="926"/>
                    </a:moveTo>
                    <a:lnTo>
                      <a:pt x="54" y="926"/>
                    </a:lnTo>
                    <a:lnTo>
                      <a:pt x="41" y="0"/>
                    </a:lnTo>
                    <a:lnTo>
                      <a:pt x="16" y="0"/>
                    </a:lnTo>
                    <a:lnTo>
                      <a:pt x="0" y="9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88" name="Group 1187"/>
              <p:cNvGrpSpPr/>
              <p:nvPr/>
            </p:nvGrpSpPr>
            <p:grpSpPr>
              <a:xfrm>
                <a:off x="5769424" y="5718339"/>
                <a:ext cx="773162" cy="1874333"/>
                <a:chOff x="5769424" y="5718339"/>
                <a:chExt cx="773162" cy="1874333"/>
              </a:xfrm>
            </p:grpSpPr>
            <p:sp>
              <p:nvSpPr>
                <p:cNvPr id="12" name="Freeform 1010"/>
                <p:cNvSpPr>
                  <a:spLocks/>
                </p:cNvSpPr>
                <p:nvPr/>
              </p:nvSpPr>
              <p:spPr bwMode="auto">
                <a:xfrm>
                  <a:off x="6216042" y="6148850"/>
                  <a:ext cx="222577" cy="108360"/>
                </a:xfrm>
                <a:custGeom>
                  <a:avLst/>
                  <a:gdLst>
                    <a:gd name="T0" fmla="*/ 20 w 56"/>
                    <a:gd name="T1" fmla="*/ 2 h 27"/>
                    <a:gd name="T2" fmla="*/ 18 w 56"/>
                    <a:gd name="T3" fmla="*/ 1 h 27"/>
                    <a:gd name="T4" fmla="*/ 17 w 56"/>
                    <a:gd name="T5" fmla="*/ 1 h 27"/>
                    <a:gd name="T6" fmla="*/ 16 w 56"/>
                    <a:gd name="T7" fmla="*/ 1 h 27"/>
                    <a:gd name="T8" fmla="*/ 14 w 56"/>
                    <a:gd name="T9" fmla="*/ 17 h 27"/>
                    <a:gd name="T10" fmla="*/ 13 w 56"/>
                    <a:gd name="T11" fmla="*/ 18 h 27"/>
                    <a:gd name="T12" fmla="*/ 13 w 56"/>
                    <a:gd name="T13" fmla="*/ 18 h 27"/>
                    <a:gd name="T14" fmla="*/ 13 w 56"/>
                    <a:gd name="T15" fmla="*/ 18 h 27"/>
                    <a:gd name="T16" fmla="*/ 12 w 56"/>
                    <a:gd name="T17" fmla="*/ 18 h 27"/>
                    <a:gd name="T18" fmla="*/ 12 w 56"/>
                    <a:gd name="T19" fmla="*/ 17 h 27"/>
                    <a:gd name="T20" fmla="*/ 13 w 56"/>
                    <a:gd name="T21" fmla="*/ 0 h 27"/>
                    <a:gd name="T22" fmla="*/ 13 w 56"/>
                    <a:gd name="T23" fmla="*/ 0 h 27"/>
                    <a:gd name="T24" fmla="*/ 2 w 56"/>
                    <a:gd name="T25" fmla="*/ 7 h 27"/>
                    <a:gd name="T26" fmla="*/ 11 w 56"/>
                    <a:gd name="T27" fmla="*/ 20 h 27"/>
                    <a:gd name="T28" fmla="*/ 12 w 56"/>
                    <a:gd name="T29" fmla="*/ 20 h 27"/>
                    <a:gd name="T30" fmla="*/ 14 w 56"/>
                    <a:gd name="T31" fmla="*/ 21 h 27"/>
                    <a:gd name="T32" fmla="*/ 55 w 56"/>
                    <a:gd name="T33" fmla="*/ 22 h 27"/>
                    <a:gd name="T34" fmla="*/ 20 w 56"/>
                    <a:gd name="T35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27">
                      <a:moveTo>
                        <a:pt x="20" y="2"/>
                      </a:moveTo>
                      <a:cubicBezTo>
                        <a:pt x="19" y="1"/>
                        <a:pt x="18" y="1"/>
                        <a:pt x="18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20" y="6"/>
                        <a:pt x="19" y="13"/>
                        <a:pt x="14" y="17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8"/>
                        <a:pt x="12" y="18"/>
                        <a:pt x="12" y="18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7" y="13"/>
                        <a:pt x="17" y="5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8" y="0"/>
                        <a:pt x="3" y="2"/>
                        <a:pt x="2" y="7"/>
                      </a:cubicBezTo>
                      <a:cubicBezTo>
                        <a:pt x="0" y="12"/>
                        <a:pt x="4" y="18"/>
                        <a:pt x="1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20"/>
                        <a:pt x="13" y="20"/>
                        <a:pt x="14" y="21"/>
                      </a:cubicBezTo>
                      <a:cubicBezTo>
                        <a:pt x="35" y="27"/>
                        <a:pt x="53" y="27"/>
                        <a:pt x="55" y="22"/>
                      </a:cubicBezTo>
                      <a:cubicBezTo>
                        <a:pt x="56" y="17"/>
                        <a:pt x="40" y="8"/>
                        <a:pt x="20" y="2"/>
                      </a:cubicBezTo>
                    </a:path>
                  </a:pathLst>
                </a:custGeom>
                <a:solidFill>
                  <a:srgbClr val="A6A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8" name="Freeform 1007"/>
                <p:cNvSpPr>
                  <a:spLocks/>
                </p:cNvSpPr>
                <p:nvPr/>
              </p:nvSpPr>
              <p:spPr bwMode="auto">
                <a:xfrm>
                  <a:off x="6283401" y="6236709"/>
                  <a:ext cx="79073" cy="1355963"/>
                </a:xfrm>
                <a:custGeom>
                  <a:avLst/>
                  <a:gdLst>
                    <a:gd name="T0" fmla="*/ 0 w 54"/>
                    <a:gd name="T1" fmla="*/ 926 h 926"/>
                    <a:gd name="T2" fmla="*/ 54 w 54"/>
                    <a:gd name="T3" fmla="*/ 926 h 926"/>
                    <a:gd name="T4" fmla="*/ 41 w 54"/>
                    <a:gd name="T5" fmla="*/ 0 h 926"/>
                    <a:gd name="T6" fmla="*/ 16 w 54"/>
                    <a:gd name="T7" fmla="*/ 0 h 926"/>
                    <a:gd name="T8" fmla="*/ 0 w 54"/>
                    <a:gd name="T9" fmla="*/ 926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926">
                      <a:moveTo>
                        <a:pt x="0" y="926"/>
                      </a:moveTo>
                      <a:lnTo>
                        <a:pt x="54" y="926"/>
                      </a:lnTo>
                      <a:lnTo>
                        <a:pt x="41" y="0"/>
                      </a:lnTo>
                      <a:lnTo>
                        <a:pt x="16" y="0"/>
                      </a:lnTo>
                      <a:lnTo>
                        <a:pt x="0" y="926"/>
                      </a:lnTo>
                      <a:close/>
                    </a:path>
                  </a:pathLst>
                </a:custGeom>
                <a:solidFill>
                  <a:srgbClr val="A6A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59" name="Group 1158"/>
                <p:cNvGrpSpPr/>
                <p:nvPr/>
              </p:nvGrpSpPr>
              <p:grpSpPr>
                <a:xfrm>
                  <a:off x="5769424" y="5718339"/>
                  <a:ext cx="773162" cy="969382"/>
                  <a:chOff x="5769424" y="5718339"/>
                  <a:chExt cx="773162" cy="969382"/>
                </a:xfrm>
              </p:grpSpPr>
              <p:sp>
                <p:nvSpPr>
                  <p:cNvPr id="18" name="Freeform 1016"/>
                  <p:cNvSpPr>
                    <a:spLocks/>
                  </p:cNvSpPr>
                  <p:nvPr/>
                </p:nvSpPr>
                <p:spPr bwMode="auto">
                  <a:xfrm>
                    <a:off x="5769424" y="5718339"/>
                    <a:ext cx="773162" cy="969382"/>
                  </a:xfrm>
                  <a:custGeom>
                    <a:avLst/>
                    <a:gdLst>
                      <a:gd name="T0" fmla="*/ 119 w 194"/>
                      <a:gd name="T1" fmla="*/ 116 h 243"/>
                      <a:gd name="T2" fmla="*/ 189 w 194"/>
                      <a:gd name="T3" fmla="*/ 3 h 243"/>
                      <a:gd name="T4" fmla="*/ 104 w 194"/>
                      <a:gd name="T5" fmla="*/ 104 h 243"/>
                      <a:gd name="T6" fmla="*/ 0 w 194"/>
                      <a:gd name="T7" fmla="*/ 100 h 243"/>
                      <a:gd name="T8" fmla="*/ 101 w 194"/>
                      <a:gd name="T9" fmla="*/ 124 h 243"/>
                      <a:gd name="T10" fmla="*/ 164 w 194"/>
                      <a:gd name="T11" fmla="*/ 241 h 243"/>
                      <a:gd name="T12" fmla="*/ 119 w 194"/>
                      <a:gd name="T13" fmla="*/ 116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4" h="243">
                        <a:moveTo>
                          <a:pt x="119" y="116"/>
                        </a:moveTo>
                        <a:cubicBezTo>
                          <a:pt x="163" y="56"/>
                          <a:pt x="194" y="6"/>
                          <a:pt x="189" y="3"/>
                        </a:cubicBezTo>
                        <a:cubicBezTo>
                          <a:pt x="185" y="0"/>
                          <a:pt x="147" y="45"/>
                          <a:pt x="104" y="104"/>
                        </a:cubicBezTo>
                        <a:cubicBezTo>
                          <a:pt x="30" y="97"/>
                          <a:pt x="1" y="95"/>
                          <a:pt x="0" y="100"/>
                        </a:cubicBezTo>
                        <a:cubicBezTo>
                          <a:pt x="0" y="105"/>
                          <a:pt x="28" y="116"/>
                          <a:pt x="101" y="124"/>
                        </a:cubicBezTo>
                        <a:cubicBezTo>
                          <a:pt x="131" y="191"/>
                          <a:pt x="159" y="243"/>
                          <a:pt x="164" y="241"/>
                        </a:cubicBezTo>
                        <a:cubicBezTo>
                          <a:pt x="169" y="239"/>
                          <a:pt x="149" y="183"/>
                          <a:pt x="119" y="116"/>
                        </a:cubicBezTo>
                      </a:path>
                    </a:pathLst>
                  </a:custGeom>
                  <a:solidFill>
                    <a:srgbClr val="BBBD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0960" tIns="30480" rIns="60960" bIns="304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022"/>
                  <p:cNvSpPr>
                    <a:spLocks/>
                  </p:cNvSpPr>
                  <p:nvPr/>
                </p:nvSpPr>
                <p:spPr bwMode="auto">
                  <a:xfrm>
                    <a:off x="5769424" y="5730054"/>
                    <a:ext cx="752662" cy="439297"/>
                  </a:xfrm>
                  <a:custGeom>
                    <a:avLst/>
                    <a:gdLst>
                      <a:gd name="T0" fmla="*/ 129 w 189"/>
                      <a:gd name="T1" fmla="*/ 67 h 110"/>
                      <a:gd name="T2" fmla="*/ 107 w 189"/>
                      <a:gd name="T3" fmla="*/ 97 h 110"/>
                      <a:gd name="T4" fmla="*/ 106 w 189"/>
                      <a:gd name="T5" fmla="*/ 99 h 110"/>
                      <a:gd name="T6" fmla="*/ 104 w 189"/>
                      <a:gd name="T7" fmla="*/ 101 h 110"/>
                      <a:gd name="T8" fmla="*/ 104 w 189"/>
                      <a:gd name="T9" fmla="*/ 101 h 110"/>
                      <a:gd name="T10" fmla="*/ 103 w 189"/>
                      <a:gd name="T11" fmla="*/ 101 h 110"/>
                      <a:gd name="T12" fmla="*/ 102 w 189"/>
                      <a:gd name="T13" fmla="*/ 101 h 110"/>
                      <a:gd name="T14" fmla="*/ 101 w 189"/>
                      <a:gd name="T15" fmla="*/ 101 h 110"/>
                      <a:gd name="T16" fmla="*/ 100 w 189"/>
                      <a:gd name="T17" fmla="*/ 101 h 110"/>
                      <a:gd name="T18" fmla="*/ 100 w 189"/>
                      <a:gd name="T19" fmla="*/ 101 h 110"/>
                      <a:gd name="T20" fmla="*/ 99 w 189"/>
                      <a:gd name="T21" fmla="*/ 101 h 110"/>
                      <a:gd name="T22" fmla="*/ 98 w 189"/>
                      <a:gd name="T23" fmla="*/ 101 h 110"/>
                      <a:gd name="T24" fmla="*/ 97 w 189"/>
                      <a:gd name="T25" fmla="*/ 101 h 110"/>
                      <a:gd name="T26" fmla="*/ 96 w 189"/>
                      <a:gd name="T27" fmla="*/ 100 h 110"/>
                      <a:gd name="T28" fmla="*/ 93 w 189"/>
                      <a:gd name="T29" fmla="*/ 100 h 110"/>
                      <a:gd name="T30" fmla="*/ 91 w 189"/>
                      <a:gd name="T31" fmla="*/ 100 h 110"/>
                      <a:gd name="T32" fmla="*/ 87 w 189"/>
                      <a:gd name="T33" fmla="*/ 100 h 110"/>
                      <a:gd name="T34" fmla="*/ 86 w 189"/>
                      <a:gd name="T35" fmla="*/ 99 h 110"/>
                      <a:gd name="T36" fmla="*/ 84 w 189"/>
                      <a:gd name="T37" fmla="*/ 99 h 110"/>
                      <a:gd name="T38" fmla="*/ 84 w 189"/>
                      <a:gd name="T39" fmla="*/ 99 h 110"/>
                      <a:gd name="T40" fmla="*/ 47 w 189"/>
                      <a:gd name="T41" fmla="*/ 96 h 110"/>
                      <a:gd name="T42" fmla="*/ 46 w 189"/>
                      <a:gd name="T43" fmla="*/ 96 h 110"/>
                      <a:gd name="T44" fmla="*/ 43 w 189"/>
                      <a:gd name="T45" fmla="*/ 96 h 110"/>
                      <a:gd name="T46" fmla="*/ 42 w 189"/>
                      <a:gd name="T47" fmla="*/ 96 h 110"/>
                      <a:gd name="T48" fmla="*/ 41 w 189"/>
                      <a:gd name="T49" fmla="*/ 95 h 110"/>
                      <a:gd name="T50" fmla="*/ 40 w 189"/>
                      <a:gd name="T51" fmla="*/ 95 h 110"/>
                      <a:gd name="T52" fmla="*/ 39 w 189"/>
                      <a:gd name="T53" fmla="*/ 95 h 110"/>
                      <a:gd name="T54" fmla="*/ 38 w 189"/>
                      <a:gd name="T55" fmla="*/ 95 h 110"/>
                      <a:gd name="T56" fmla="*/ 36 w 189"/>
                      <a:gd name="T57" fmla="*/ 95 h 110"/>
                      <a:gd name="T58" fmla="*/ 20 w 189"/>
                      <a:gd name="T59" fmla="*/ 94 h 110"/>
                      <a:gd name="T60" fmla="*/ 18 w 189"/>
                      <a:gd name="T61" fmla="*/ 94 h 110"/>
                      <a:gd name="T62" fmla="*/ 17 w 189"/>
                      <a:gd name="T63" fmla="*/ 94 h 110"/>
                      <a:gd name="T64" fmla="*/ 14 w 189"/>
                      <a:gd name="T65" fmla="*/ 94 h 110"/>
                      <a:gd name="T66" fmla="*/ 0 w 189"/>
                      <a:gd name="T67" fmla="*/ 97 h 110"/>
                      <a:gd name="T68" fmla="*/ 189 w 189"/>
                      <a:gd name="T69" fmla="*/ 0 h 110"/>
                      <a:gd name="T70" fmla="*/ 189 w 189"/>
                      <a:gd name="T71" fmla="*/ 0 h 110"/>
                      <a:gd name="T72" fmla="*/ 189 w 189"/>
                      <a:gd name="T73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89" h="110">
                        <a:moveTo>
                          <a:pt x="189" y="0"/>
                        </a:moveTo>
                        <a:cubicBezTo>
                          <a:pt x="184" y="0"/>
                          <a:pt x="160" y="28"/>
                          <a:pt x="129" y="67"/>
                        </a:cubicBezTo>
                        <a:cubicBezTo>
                          <a:pt x="122" y="76"/>
                          <a:pt x="115" y="85"/>
                          <a:pt x="108" y="95"/>
                        </a:cubicBezTo>
                        <a:cubicBezTo>
                          <a:pt x="108" y="96"/>
                          <a:pt x="107" y="96"/>
                          <a:pt x="107" y="97"/>
                        </a:cubicBezTo>
                        <a:cubicBezTo>
                          <a:pt x="107" y="97"/>
                          <a:pt x="106" y="97"/>
                          <a:pt x="106" y="98"/>
                        </a:cubicBezTo>
                        <a:cubicBezTo>
                          <a:pt x="106" y="98"/>
                          <a:pt x="106" y="98"/>
                          <a:pt x="106" y="99"/>
                        </a:cubicBezTo>
                        <a:cubicBezTo>
                          <a:pt x="105" y="99"/>
                          <a:pt x="105" y="99"/>
                          <a:pt x="105" y="100"/>
                        </a:cubicBezTo>
                        <a:cubicBezTo>
                          <a:pt x="104" y="100"/>
                          <a:pt x="104" y="100"/>
                          <a:pt x="104" y="101"/>
                        </a:cubicBezTo>
                        <a:cubicBezTo>
                          <a:pt x="104" y="101"/>
                          <a:pt x="104" y="101"/>
                          <a:pt x="104" y="101"/>
                        </a:cubicBezTo>
                        <a:cubicBezTo>
                          <a:pt x="104" y="101"/>
                          <a:pt x="104" y="101"/>
                          <a:pt x="104" y="101"/>
                        </a:cubicBezTo>
                        <a:cubicBezTo>
                          <a:pt x="104" y="101"/>
                          <a:pt x="103" y="101"/>
                          <a:pt x="103" y="101"/>
                        </a:cubicBezTo>
                        <a:cubicBezTo>
                          <a:pt x="103" y="101"/>
                          <a:pt x="103" y="101"/>
                          <a:pt x="103" y="101"/>
                        </a:cubicBezTo>
                        <a:cubicBezTo>
                          <a:pt x="103" y="101"/>
                          <a:pt x="103" y="101"/>
                          <a:pt x="102" y="101"/>
                        </a:cubicBezTo>
                        <a:cubicBezTo>
                          <a:pt x="102" y="101"/>
                          <a:pt x="102" y="101"/>
                          <a:pt x="102" y="101"/>
                        </a:cubicBezTo>
                        <a:cubicBezTo>
                          <a:pt x="102" y="101"/>
                          <a:pt x="101" y="101"/>
                          <a:pt x="101" y="101"/>
                        </a:cubicBezTo>
                        <a:cubicBezTo>
                          <a:pt x="101" y="101"/>
                          <a:pt x="101" y="101"/>
                          <a:pt x="101" y="101"/>
                        </a:cubicBezTo>
                        <a:cubicBezTo>
                          <a:pt x="101" y="101"/>
                          <a:pt x="101" y="101"/>
                          <a:pt x="101" y="101"/>
                        </a:cubicBezTo>
                        <a:cubicBezTo>
                          <a:pt x="101" y="101"/>
                          <a:pt x="100" y="101"/>
                          <a:pt x="100" y="101"/>
                        </a:cubicBezTo>
                        <a:cubicBezTo>
                          <a:pt x="100" y="101"/>
                          <a:pt x="100" y="101"/>
                          <a:pt x="100" y="101"/>
                        </a:cubicBezTo>
                        <a:cubicBezTo>
                          <a:pt x="100" y="101"/>
                          <a:pt x="100" y="101"/>
                          <a:pt x="100" y="101"/>
                        </a:cubicBezTo>
                        <a:cubicBezTo>
                          <a:pt x="100" y="101"/>
                          <a:pt x="99" y="101"/>
                          <a:pt x="99" y="101"/>
                        </a:cubicBezTo>
                        <a:cubicBezTo>
                          <a:pt x="99" y="101"/>
                          <a:pt x="99" y="101"/>
                          <a:pt x="99" y="101"/>
                        </a:cubicBezTo>
                        <a:cubicBezTo>
                          <a:pt x="99" y="101"/>
                          <a:pt x="98" y="101"/>
                          <a:pt x="98" y="101"/>
                        </a:cubicBezTo>
                        <a:cubicBezTo>
                          <a:pt x="98" y="101"/>
                          <a:pt x="98" y="101"/>
                          <a:pt x="98" y="101"/>
                        </a:cubicBezTo>
                        <a:cubicBezTo>
                          <a:pt x="98" y="101"/>
                          <a:pt x="98" y="101"/>
                          <a:pt x="97" y="101"/>
                        </a:cubicBezTo>
                        <a:cubicBezTo>
                          <a:pt x="97" y="101"/>
                          <a:pt x="97" y="101"/>
                          <a:pt x="97" y="101"/>
                        </a:cubicBezTo>
                        <a:cubicBezTo>
                          <a:pt x="97" y="100"/>
                          <a:pt x="96" y="100"/>
                          <a:pt x="96" y="100"/>
                        </a:cubicBezTo>
                        <a:cubicBezTo>
                          <a:pt x="96" y="100"/>
                          <a:pt x="96" y="100"/>
                          <a:pt x="96" y="100"/>
                        </a:cubicBezTo>
                        <a:cubicBezTo>
                          <a:pt x="95" y="100"/>
                          <a:pt x="95" y="100"/>
                          <a:pt x="94" y="100"/>
                        </a:cubicBezTo>
                        <a:cubicBezTo>
                          <a:pt x="94" y="100"/>
                          <a:pt x="94" y="100"/>
                          <a:pt x="93" y="100"/>
                        </a:cubicBezTo>
                        <a:cubicBezTo>
                          <a:pt x="93" y="100"/>
                          <a:pt x="93" y="100"/>
                          <a:pt x="93" y="100"/>
                        </a:cubicBezTo>
                        <a:cubicBezTo>
                          <a:pt x="92" y="100"/>
                          <a:pt x="92" y="100"/>
                          <a:pt x="91" y="100"/>
                        </a:cubicBezTo>
                        <a:cubicBezTo>
                          <a:pt x="90" y="100"/>
                          <a:pt x="89" y="100"/>
                          <a:pt x="87" y="100"/>
                        </a:cubicBezTo>
                        <a:cubicBezTo>
                          <a:pt x="87" y="100"/>
                          <a:pt x="87" y="100"/>
                          <a:pt x="87" y="100"/>
                        </a:cubicBezTo>
                        <a:cubicBezTo>
                          <a:pt x="87" y="100"/>
                          <a:pt x="87" y="100"/>
                          <a:pt x="87" y="100"/>
                        </a:cubicBezTo>
                        <a:cubicBezTo>
                          <a:pt x="86" y="99"/>
                          <a:pt x="86" y="99"/>
                          <a:pt x="86" y="99"/>
                        </a:cubicBezTo>
                        <a:cubicBezTo>
                          <a:pt x="85" y="99"/>
                          <a:pt x="85" y="99"/>
                          <a:pt x="85" y="99"/>
                        </a:cubicBezTo>
                        <a:cubicBezTo>
                          <a:pt x="84" y="99"/>
                          <a:pt x="84" y="99"/>
                          <a:pt x="84" y="99"/>
                        </a:cubicBezTo>
                        <a:cubicBezTo>
                          <a:pt x="84" y="99"/>
                          <a:pt x="84" y="99"/>
                          <a:pt x="84" y="99"/>
                        </a:cubicBezTo>
                        <a:cubicBezTo>
                          <a:pt x="84" y="99"/>
                          <a:pt x="84" y="99"/>
                          <a:pt x="84" y="99"/>
                        </a:cubicBezTo>
                        <a:cubicBezTo>
                          <a:pt x="83" y="99"/>
                          <a:pt x="83" y="99"/>
                          <a:pt x="83" y="99"/>
                        </a:cubicBezTo>
                        <a:cubicBezTo>
                          <a:pt x="69" y="98"/>
                          <a:pt x="57" y="97"/>
                          <a:pt x="47" y="96"/>
                        </a:cubicBezTo>
                        <a:cubicBezTo>
                          <a:pt x="47" y="96"/>
                          <a:pt x="47" y="96"/>
                          <a:pt x="47" y="96"/>
                        </a:cubicBezTo>
                        <a:cubicBezTo>
                          <a:pt x="47" y="96"/>
                          <a:pt x="47" y="96"/>
                          <a:pt x="46" y="96"/>
                        </a:cubicBezTo>
                        <a:cubicBezTo>
                          <a:pt x="46" y="96"/>
                          <a:pt x="46" y="96"/>
                          <a:pt x="46" y="96"/>
                        </a:cubicBezTo>
                        <a:cubicBezTo>
                          <a:pt x="45" y="96"/>
                          <a:pt x="44" y="96"/>
                          <a:pt x="43" y="96"/>
                        </a:cubicBezTo>
                        <a:cubicBezTo>
                          <a:pt x="43" y="96"/>
                          <a:pt x="43" y="96"/>
                          <a:pt x="43" y="96"/>
                        </a:cubicBezTo>
                        <a:cubicBezTo>
                          <a:pt x="43" y="96"/>
                          <a:pt x="42" y="96"/>
                          <a:pt x="42" y="96"/>
                        </a:cubicBezTo>
                        <a:cubicBezTo>
                          <a:pt x="42" y="96"/>
                          <a:pt x="41" y="96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1" y="95"/>
                          <a:pt x="41" y="95"/>
                          <a:pt x="40" y="95"/>
                        </a:cubicBezTo>
                        <a:cubicBezTo>
                          <a:pt x="40" y="95"/>
                          <a:pt x="40" y="95"/>
                          <a:pt x="40" y="95"/>
                        </a:cubicBezTo>
                        <a:cubicBezTo>
                          <a:pt x="39" y="95"/>
                          <a:pt x="39" y="95"/>
                          <a:pt x="39" y="95"/>
                        </a:cubicBezTo>
                        <a:cubicBezTo>
                          <a:pt x="39" y="95"/>
                          <a:pt x="39" y="95"/>
                          <a:pt x="39" y="95"/>
                        </a:cubicBezTo>
                        <a:cubicBezTo>
                          <a:pt x="38" y="95"/>
                          <a:pt x="38" y="95"/>
                          <a:pt x="38" y="95"/>
                        </a:cubicBezTo>
                        <a:cubicBezTo>
                          <a:pt x="37" y="95"/>
                          <a:pt x="37" y="95"/>
                          <a:pt x="36" y="95"/>
                        </a:cubicBezTo>
                        <a:cubicBezTo>
                          <a:pt x="36" y="95"/>
                          <a:pt x="36" y="95"/>
                          <a:pt x="36" y="95"/>
                        </a:cubicBezTo>
                        <a:cubicBezTo>
                          <a:pt x="35" y="95"/>
                          <a:pt x="35" y="95"/>
                          <a:pt x="34" y="95"/>
                        </a:cubicBezTo>
                        <a:cubicBezTo>
                          <a:pt x="29" y="95"/>
                          <a:pt x="24" y="94"/>
                          <a:pt x="20" y="94"/>
                        </a:cubicBezTo>
                        <a:cubicBezTo>
                          <a:pt x="20" y="94"/>
                          <a:pt x="20" y="94"/>
                          <a:pt x="20" y="94"/>
                        </a:cubicBezTo>
                        <a:cubicBezTo>
                          <a:pt x="19" y="94"/>
                          <a:pt x="19" y="94"/>
                          <a:pt x="18" y="94"/>
                        </a:cubicBezTo>
                        <a:cubicBezTo>
                          <a:pt x="18" y="94"/>
                          <a:pt x="18" y="94"/>
                          <a:pt x="17" y="94"/>
                        </a:cubicBezTo>
                        <a:cubicBezTo>
                          <a:pt x="17" y="94"/>
                          <a:pt x="17" y="94"/>
                          <a:pt x="17" y="94"/>
                        </a:cubicBezTo>
                        <a:cubicBezTo>
                          <a:pt x="16" y="94"/>
                          <a:pt x="15" y="94"/>
                          <a:pt x="14" y="94"/>
                        </a:cubicBezTo>
                        <a:cubicBezTo>
                          <a:pt x="14" y="94"/>
                          <a:pt x="14" y="94"/>
                          <a:pt x="14" y="94"/>
                        </a:cubicBezTo>
                        <a:cubicBezTo>
                          <a:pt x="5" y="94"/>
                          <a:pt x="1" y="95"/>
                          <a:pt x="0" y="97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cubicBezTo>
                          <a:pt x="106" y="110"/>
                          <a:pt x="106" y="110"/>
                          <a:pt x="106" y="110"/>
                        </a:cubicBezTo>
                        <a:cubicBezTo>
                          <a:pt x="189" y="0"/>
                          <a:pt x="189" y="0"/>
                          <a:pt x="189" y="0"/>
                        </a:cubicBezTo>
                        <a:cubicBezTo>
                          <a:pt x="189" y="0"/>
                          <a:pt x="189" y="0"/>
                          <a:pt x="189" y="0"/>
                        </a:cubicBezTo>
                        <a:cubicBezTo>
                          <a:pt x="189" y="0"/>
                          <a:pt x="189" y="0"/>
                          <a:pt x="189" y="0"/>
                        </a:cubicBezTo>
                        <a:cubicBezTo>
                          <a:pt x="189" y="0"/>
                          <a:pt x="189" y="0"/>
                          <a:pt x="189" y="0"/>
                        </a:cubicBezTo>
                        <a:cubicBezTo>
                          <a:pt x="189" y="0"/>
                          <a:pt x="189" y="0"/>
                          <a:pt x="189" y="0"/>
                        </a:cubicBezTo>
                      </a:path>
                    </a:pathLst>
                  </a:custGeom>
                  <a:solidFill>
                    <a:srgbClr val="CBC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0960" tIns="30480" rIns="60960" bIns="304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023"/>
                  <p:cNvSpPr>
                    <a:spLocks/>
                  </p:cNvSpPr>
                  <p:nvPr/>
                </p:nvSpPr>
                <p:spPr bwMode="auto">
                  <a:xfrm>
                    <a:off x="6172112" y="6213280"/>
                    <a:ext cx="250400" cy="465655"/>
                  </a:xfrm>
                  <a:custGeom>
                    <a:avLst/>
                    <a:gdLst>
                      <a:gd name="T0" fmla="*/ 9 w 63"/>
                      <a:gd name="T1" fmla="*/ 0 h 117"/>
                      <a:gd name="T2" fmla="*/ 0 w 63"/>
                      <a:gd name="T3" fmla="*/ 0 h 117"/>
                      <a:gd name="T4" fmla="*/ 0 w 63"/>
                      <a:gd name="T5" fmla="*/ 0 h 117"/>
                      <a:gd name="T6" fmla="*/ 0 w 63"/>
                      <a:gd name="T7" fmla="*/ 0 h 117"/>
                      <a:gd name="T8" fmla="*/ 0 w 63"/>
                      <a:gd name="T9" fmla="*/ 0 h 117"/>
                      <a:gd name="T10" fmla="*/ 1 w 63"/>
                      <a:gd name="T11" fmla="*/ 1 h 117"/>
                      <a:gd name="T12" fmla="*/ 1 w 63"/>
                      <a:gd name="T13" fmla="*/ 1 h 117"/>
                      <a:gd name="T14" fmla="*/ 1 w 63"/>
                      <a:gd name="T15" fmla="*/ 1 h 117"/>
                      <a:gd name="T16" fmla="*/ 3 w 63"/>
                      <a:gd name="T17" fmla="*/ 5 h 117"/>
                      <a:gd name="T18" fmla="*/ 3 w 63"/>
                      <a:gd name="T19" fmla="*/ 5 h 117"/>
                      <a:gd name="T20" fmla="*/ 3 w 63"/>
                      <a:gd name="T21" fmla="*/ 5 h 117"/>
                      <a:gd name="T22" fmla="*/ 3 w 63"/>
                      <a:gd name="T23" fmla="*/ 5 h 117"/>
                      <a:gd name="T24" fmla="*/ 63 w 63"/>
                      <a:gd name="T25" fmla="*/ 117 h 117"/>
                      <a:gd name="T26" fmla="*/ 63 w 63"/>
                      <a:gd name="T27" fmla="*/ 117 h 117"/>
                      <a:gd name="T28" fmla="*/ 63 w 63"/>
                      <a:gd name="T29" fmla="*/ 117 h 117"/>
                      <a:gd name="T30" fmla="*/ 9 w 63"/>
                      <a:gd name="T31" fmla="*/ 0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3" h="117">
                        <a:moveTo>
                          <a:pt x="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3"/>
                          <a:pt x="2" y="4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1" y="69"/>
                          <a:pt x="57" y="117"/>
                          <a:pt x="63" y="117"/>
                        </a:cubicBezTo>
                        <a:cubicBezTo>
                          <a:pt x="63" y="117"/>
                          <a:pt x="63" y="117"/>
                          <a:pt x="63" y="117"/>
                        </a:cubicBezTo>
                        <a:cubicBezTo>
                          <a:pt x="63" y="117"/>
                          <a:pt x="63" y="117"/>
                          <a:pt x="63" y="117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solidFill>
                    <a:srgbClr val="CBCD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0960" tIns="30480" rIns="60960" bIns="304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89" name="Group 1188"/>
            <p:cNvGrpSpPr/>
            <p:nvPr/>
          </p:nvGrpSpPr>
          <p:grpSpPr>
            <a:xfrm>
              <a:off x="6765163" y="5882343"/>
              <a:ext cx="610623" cy="1486288"/>
              <a:chOff x="6765163" y="5882343"/>
              <a:chExt cx="610623" cy="1486288"/>
            </a:xfrm>
          </p:grpSpPr>
          <p:sp>
            <p:nvSpPr>
              <p:cNvPr id="27" name="Freeform 1026"/>
              <p:cNvSpPr>
                <a:spLocks/>
              </p:cNvSpPr>
              <p:nvPr/>
            </p:nvSpPr>
            <p:spPr bwMode="auto">
              <a:xfrm>
                <a:off x="6845701" y="6220601"/>
                <a:ext cx="174255" cy="87859"/>
              </a:xfrm>
              <a:custGeom>
                <a:avLst/>
                <a:gdLst>
                  <a:gd name="T0" fmla="*/ 29 w 44"/>
                  <a:gd name="T1" fmla="*/ 1 h 22"/>
                  <a:gd name="T2" fmla="*/ 30 w 44"/>
                  <a:gd name="T3" fmla="*/ 1 h 22"/>
                  <a:gd name="T4" fmla="*/ 31 w 44"/>
                  <a:gd name="T5" fmla="*/ 1 h 22"/>
                  <a:gd name="T6" fmla="*/ 31 w 44"/>
                  <a:gd name="T7" fmla="*/ 0 h 22"/>
                  <a:gd name="T8" fmla="*/ 33 w 44"/>
                  <a:gd name="T9" fmla="*/ 14 h 22"/>
                  <a:gd name="T10" fmla="*/ 34 w 44"/>
                  <a:gd name="T11" fmla="*/ 14 h 22"/>
                  <a:gd name="T12" fmla="*/ 34 w 44"/>
                  <a:gd name="T13" fmla="*/ 14 h 22"/>
                  <a:gd name="T14" fmla="*/ 34 w 44"/>
                  <a:gd name="T15" fmla="*/ 14 h 22"/>
                  <a:gd name="T16" fmla="*/ 34 w 44"/>
                  <a:gd name="T17" fmla="*/ 14 h 22"/>
                  <a:gd name="T18" fmla="*/ 34 w 44"/>
                  <a:gd name="T19" fmla="*/ 13 h 22"/>
                  <a:gd name="T20" fmla="*/ 34 w 44"/>
                  <a:gd name="T21" fmla="*/ 0 h 22"/>
                  <a:gd name="T22" fmla="*/ 34 w 44"/>
                  <a:gd name="T23" fmla="*/ 0 h 22"/>
                  <a:gd name="T24" fmla="*/ 43 w 44"/>
                  <a:gd name="T25" fmla="*/ 5 h 22"/>
                  <a:gd name="T26" fmla="*/ 35 w 44"/>
                  <a:gd name="T27" fmla="*/ 16 h 22"/>
                  <a:gd name="T28" fmla="*/ 35 w 44"/>
                  <a:gd name="T29" fmla="*/ 16 h 22"/>
                  <a:gd name="T30" fmla="*/ 33 w 44"/>
                  <a:gd name="T31" fmla="*/ 16 h 22"/>
                  <a:gd name="T32" fmla="*/ 1 w 44"/>
                  <a:gd name="T33" fmla="*/ 17 h 22"/>
                  <a:gd name="T34" fmla="*/ 29 w 44"/>
                  <a:gd name="T3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22">
                    <a:moveTo>
                      <a:pt x="29" y="1"/>
                    </a:moveTo>
                    <a:cubicBezTo>
                      <a:pt x="29" y="1"/>
                      <a:pt x="30" y="1"/>
                      <a:pt x="30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5"/>
                      <a:pt x="29" y="10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1" y="10"/>
                      <a:pt x="30" y="4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8" y="0"/>
                      <a:pt x="42" y="2"/>
                      <a:pt x="43" y="5"/>
                    </a:cubicBezTo>
                    <a:cubicBezTo>
                      <a:pt x="44" y="9"/>
                      <a:pt x="41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3" y="16"/>
                    </a:cubicBezTo>
                    <a:cubicBezTo>
                      <a:pt x="17" y="21"/>
                      <a:pt x="2" y="22"/>
                      <a:pt x="1" y="17"/>
                    </a:cubicBezTo>
                    <a:cubicBezTo>
                      <a:pt x="0" y="13"/>
                      <a:pt x="12" y="6"/>
                      <a:pt x="29" y="1"/>
                    </a:cubicBezTo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60" name="Group 1159"/>
              <p:cNvGrpSpPr/>
              <p:nvPr/>
            </p:nvGrpSpPr>
            <p:grpSpPr>
              <a:xfrm>
                <a:off x="6765163" y="5882343"/>
                <a:ext cx="610623" cy="1486288"/>
                <a:chOff x="6765163" y="5882343"/>
                <a:chExt cx="610623" cy="1486288"/>
              </a:xfrm>
            </p:grpSpPr>
            <p:sp>
              <p:nvSpPr>
                <p:cNvPr id="25" name="Freeform 1024"/>
                <p:cNvSpPr>
                  <a:spLocks/>
                </p:cNvSpPr>
                <p:nvPr/>
              </p:nvSpPr>
              <p:spPr bwMode="auto">
                <a:xfrm>
                  <a:off x="6904274" y="6285032"/>
                  <a:ext cx="64430" cy="1083599"/>
                </a:xfrm>
                <a:custGeom>
                  <a:avLst/>
                  <a:gdLst>
                    <a:gd name="T0" fmla="*/ 44 w 44"/>
                    <a:gd name="T1" fmla="*/ 740 h 740"/>
                    <a:gd name="T2" fmla="*/ 0 w 44"/>
                    <a:gd name="T3" fmla="*/ 740 h 740"/>
                    <a:gd name="T4" fmla="*/ 11 w 44"/>
                    <a:gd name="T5" fmla="*/ 0 h 740"/>
                    <a:gd name="T6" fmla="*/ 30 w 44"/>
                    <a:gd name="T7" fmla="*/ 0 h 740"/>
                    <a:gd name="T8" fmla="*/ 44 w 44"/>
                    <a:gd name="T9" fmla="*/ 740 h 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740">
                      <a:moveTo>
                        <a:pt x="44" y="740"/>
                      </a:moveTo>
                      <a:lnTo>
                        <a:pt x="0" y="740"/>
                      </a:lnTo>
                      <a:lnTo>
                        <a:pt x="11" y="0"/>
                      </a:lnTo>
                      <a:lnTo>
                        <a:pt x="30" y="0"/>
                      </a:lnTo>
                      <a:lnTo>
                        <a:pt x="44" y="740"/>
                      </a:lnTo>
                      <a:close/>
                    </a:path>
                  </a:pathLst>
                </a:custGeom>
                <a:solidFill>
                  <a:srgbClr val="A6A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1031"/>
                <p:cNvSpPr>
                  <a:spLocks/>
                </p:cNvSpPr>
                <p:nvPr/>
              </p:nvSpPr>
              <p:spPr bwMode="auto">
                <a:xfrm>
                  <a:off x="6932096" y="6484180"/>
                  <a:ext cx="36609" cy="877130"/>
                </a:xfrm>
                <a:custGeom>
                  <a:avLst/>
                  <a:gdLst>
                    <a:gd name="T0" fmla="*/ 5 w 9"/>
                    <a:gd name="T1" fmla="*/ 0 h 220"/>
                    <a:gd name="T2" fmla="*/ 0 w 9"/>
                    <a:gd name="T3" fmla="*/ 10 h 220"/>
                    <a:gd name="T4" fmla="*/ 0 w 9"/>
                    <a:gd name="T5" fmla="*/ 220 h 220"/>
                    <a:gd name="T6" fmla="*/ 9 w 9"/>
                    <a:gd name="T7" fmla="*/ 220 h 220"/>
                    <a:gd name="T8" fmla="*/ 6 w 9"/>
                    <a:gd name="T9" fmla="*/ 42 h 220"/>
                    <a:gd name="T10" fmla="*/ 5 w 9"/>
                    <a:gd name="T11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220">
                      <a:moveTo>
                        <a:pt x="5" y="0"/>
                      </a:moveTo>
                      <a:cubicBezTo>
                        <a:pt x="3" y="4"/>
                        <a:pt x="2" y="7"/>
                        <a:pt x="0" y="10"/>
                      </a:cubicBezTo>
                      <a:cubicBezTo>
                        <a:pt x="0" y="220"/>
                        <a:pt x="0" y="220"/>
                        <a:pt x="0" y="220"/>
                      </a:cubicBezTo>
                      <a:cubicBezTo>
                        <a:pt x="9" y="220"/>
                        <a:pt x="9" y="220"/>
                        <a:pt x="9" y="220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BDBE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1032"/>
                <p:cNvSpPr>
                  <a:spLocks/>
                </p:cNvSpPr>
                <p:nvPr/>
              </p:nvSpPr>
              <p:spPr bwMode="auto">
                <a:xfrm>
                  <a:off x="6765163" y="5882343"/>
                  <a:ext cx="610623" cy="764376"/>
                </a:xfrm>
                <a:custGeom>
                  <a:avLst/>
                  <a:gdLst>
                    <a:gd name="T0" fmla="*/ 58 w 153"/>
                    <a:gd name="T1" fmla="*/ 91 h 192"/>
                    <a:gd name="T2" fmla="*/ 3 w 153"/>
                    <a:gd name="T3" fmla="*/ 2 h 192"/>
                    <a:gd name="T4" fmla="*/ 71 w 153"/>
                    <a:gd name="T5" fmla="*/ 82 h 192"/>
                    <a:gd name="T6" fmla="*/ 153 w 153"/>
                    <a:gd name="T7" fmla="*/ 79 h 192"/>
                    <a:gd name="T8" fmla="*/ 73 w 153"/>
                    <a:gd name="T9" fmla="*/ 97 h 192"/>
                    <a:gd name="T10" fmla="*/ 23 w 153"/>
                    <a:gd name="T11" fmla="*/ 190 h 192"/>
                    <a:gd name="T12" fmla="*/ 58 w 153"/>
                    <a:gd name="T13" fmla="*/ 9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3" h="192">
                      <a:moveTo>
                        <a:pt x="58" y="91"/>
                      </a:moveTo>
                      <a:cubicBezTo>
                        <a:pt x="24" y="44"/>
                        <a:pt x="0" y="5"/>
                        <a:pt x="3" y="2"/>
                      </a:cubicBezTo>
                      <a:cubicBezTo>
                        <a:pt x="6" y="0"/>
                        <a:pt x="36" y="35"/>
                        <a:pt x="71" y="82"/>
                      </a:cubicBezTo>
                      <a:cubicBezTo>
                        <a:pt x="129" y="76"/>
                        <a:pt x="152" y="75"/>
                        <a:pt x="153" y="79"/>
                      </a:cubicBezTo>
                      <a:cubicBezTo>
                        <a:pt x="153" y="83"/>
                        <a:pt x="130" y="91"/>
                        <a:pt x="73" y="97"/>
                      </a:cubicBezTo>
                      <a:cubicBezTo>
                        <a:pt x="49" y="151"/>
                        <a:pt x="27" y="192"/>
                        <a:pt x="23" y="190"/>
                      </a:cubicBezTo>
                      <a:cubicBezTo>
                        <a:pt x="19" y="188"/>
                        <a:pt x="35" y="145"/>
                        <a:pt x="58" y="91"/>
                      </a:cubicBezTo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038"/>
                <p:cNvSpPr>
                  <a:spLocks/>
                </p:cNvSpPr>
                <p:nvPr/>
              </p:nvSpPr>
              <p:spPr bwMode="auto">
                <a:xfrm>
                  <a:off x="6776878" y="5889665"/>
                  <a:ext cx="598908" cy="347045"/>
                </a:xfrm>
                <a:custGeom>
                  <a:avLst/>
                  <a:gdLst>
                    <a:gd name="T0" fmla="*/ 0 w 150"/>
                    <a:gd name="T1" fmla="*/ 0 h 87"/>
                    <a:gd name="T2" fmla="*/ 0 w 150"/>
                    <a:gd name="T3" fmla="*/ 0 h 87"/>
                    <a:gd name="T4" fmla="*/ 0 w 150"/>
                    <a:gd name="T5" fmla="*/ 0 h 87"/>
                    <a:gd name="T6" fmla="*/ 66 w 150"/>
                    <a:gd name="T7" fmla="*/ 87 h 87"/>
                    <a:gd name="T8" fmla="*/ 150 w 150"/>
                    <a:gd name="T9" fmla="*/ 77 h 87"/>
                    <a:gd name="T10" fmla="*/ 150 w 150"/>
                    <a:gd name="T11" fmla="*/ 77 h 87"/>
                    <a:gd name="T12" fmla="*/ 149 w 150"/>
                    <a:gd name="T13" fmla="*/ 77 h 87"/>
                    <a:gd name="T14" fmla="*/ 149 w 150"/>
                    <a:gd name="T15" fmla="*/ 76 h 87"/>
                    <a:gd name="T16" fmla="*/ 149 w 150"/>
                    <a:gd name="T17" fmla="*/ 76 h 87"/>
                    <a:gd name="T18" fmla="*/ 149 w 150"/>
                    <a:gd name="T19" fmla="*/ 76 h 87"/>
                    <a:gd name="T20" fmla="*/ 149 w 150"/>
                    <a:gd name="T21" fmla="*/ 76 h 87"/>
                    <a:gd name="T22" fmla="*/ 149 w 150"/>
                    <a:gd name="T23" fmla="*/ 76 h 87"/>
                    <a:gd name="T24" fmla="*/ 149 w 150"/>
                    <a:gd name="T25" fmla="*/ 76 h 87"/>
                    <a:gd name="T26" fmla="*/ 149 w 150"/>
                    <a:gd name="T27" fmla="*/ 76 h 87"/>
                    <a:gd name="T28" fmla="*/ 149 w 150"/>
                    <a:gd name="T29" fmla="*/ 76 h 87"/>
                    <a:gd name="T30" fmla="*/ 149 w 150"/>
                    <a:gd name="T31" fmla="*/ 76 h 87"/>
                    <a:gd name="T32" fmla="*/ 148 w 150"/>
                    <a:gd name="T33" fmla="*/ 76 h 87"/>
                    <a:gd name="T34" fmla="*/ 138 w 150"/>
                    <a:gd name="T35" fmla="*/ 74 h 87"/>
                    <a:gd name="T36" fmla="*/ 75 w 150"/>
                    <a:gd name="T37" fmla="*/ 79 h 87"/>
                    <a:gd name="T38" fmla="*/ 75 w 150"/>
                    <a:gd name="T39" fmla="*/ 79 h 87"/>
                    <a:gd name="T40" fmla="*/ 73 w 150"/>
                    <a:gd name="T41" fmla="*/ 79 h 87"/>
                    <a:gd name="T42" fmla="*/ 73 w 150"/>
                    <a:gd name="T43" fmla="*/ 79 h 87"/>
                    <a:gd name="T44" fmla="*/ 72 w 150"/>
                    <a:gd name="T45" fmla="*/ 80 h 87"/>
                    <a:gd name="T46" fmla="*/ 68 w 150"/>
                    <a:gd name="T47" fmla="*/ 80 h 87"/>
                    <a:gd name="T48" fmla="*/ 68 w 150"/>
                    <a:gd name="T49" fmla="*/ 80 h 87"/>
                    <a:gd name="T50" fmla="*/ 67 w 150"/>
                    <a:gd name="T51" fmla="*/ 79 h 87"/>
                    <a:gd name="T52" fmla="*/ 67 w 150"/>
                    <a:gd name="T53" fmla="*/ 78 h 87"/>
                    <a:gd name="T54" fmla="*/ 49 w 150"/>
                    <a:gd name="T55" fmla="*/ 55 h 87"/>
                    <a:gd name="T56" fmla="*/ 16 w 150"/>
                    <a:gd name="T57" fmla="*/ 14 h 87"/>
                    <a:gd name="T58" fmla="*/ 1 w 150"/>
                    <a:gd name="T59" fmla="*/ 0 h 87"/>
                    <a:gd name="T60" fmla="*/ 1 w 150"/>
                    <a:gd name="T61" fmla="*/ 0 h 87"/>
                    <a:gd name="T62" fmla="*/ 0 w 150"/>
                    <a:gd name="T6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0" h="87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6" y="87"/>
                        <a:pt x="66" y="87"/>
                        <a:pt x="66" y="87"/>
                      </a:cubicBezTo>
                      <a:cubicBezTo>
                        <a:pt x="150" y="77"/>
                        <a:pt x="150" y="77"/>
                        <a:pt x="150" y="77"/>
                      </a:cubicBezTo>
                      <a:cubicBezTo>
                        <a:pt x="150" y="77"/>
                        <a:pt x="150" y="77"/>
                        <a:pt x="150" y="77"/>
                      </a:cubicBezTo>
                      <a:cubicBezTo>
                        <a:pt x="150" y="77"/>
                        <a:pt x="149" y="77"/>
                        <a:pt x="149" y="77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9" y="76"/>
                        <a:pt x="149" y="76"/>
                        <a:pt x="149" y="76"/>
                      </a:cubicBezTo>
                      <a:cubicBezTo>
                        <a:pt x="148" y="76"/>
                        <a:pt x="148" y="76"/>
                        <a:pt x="148" y="76"/>
                      </a:cubicBezTo>
                      <a:cubicBezTo>
                        <a:pt x="147" y="75"/>
                        <a:pt x="144" y="74"/>
                        <a:pt x="138" y="74"/>
                      </a:cubicBezTo>
                      <a:cubicBezTo>
                        <a:pt x="127" y="74"/>
                        <a:pt x="107" y="76"/>
                        <a:pt x="75" y="79"/>
                      </a:cubicBezTo>
                      <a:cubicBezTo>
                        <a:pt x="75" y="79"/>
                        <a:pt x="75" y="79"/>
                        <a:pt x="75" y="79"/>
                      </a:cubicBezTo>
                      <a:cubicBezTo>
                        <a:pt x="74" y="79"/>
                        <a:pt x="74" y="79"/>
                        <a:pt x="73" y="79"/>
                      </a:cubicBezTo>
                      <a:cubicBezTo>
                        <a:pt x="73" y="79"/>
                        <a:pt x="73" y="79"/>
                        <a:pt x="73" y="79"/>
                      </a:cubicBezTo>
                      <a:cubicBezTo>
                        <a:pt x="72" y="79"/>
                        <a:pt x="72" y="79"/>
                        <a:pt x="72" y="80"/>
                      </a:cubicBezTo>
                      <a:cubicBezTo>
                        <a:pt x="70" y="80"/>
                        <a:pt x="69" y="80"/>
                        <a:pt x="68" y="80"/>
                      </a:cubicBezTo>
                      <a:cubicBezTo>
                        <a:pt x="68" y="80"/>
                        <a:pt x="68" y="80"/>
                        <a:pt x="68" y="80"/>
                      </a:cubicBezTo>
                      <a:cubicBezTo>
                        <a:pt x="67" y="80"/>
                        <a:pt x="67" y="79"/>
                        <a:pt x="67" y="79"/>
                      </a:cubicBezTo>
                      <a:cubicBezTo>
                        <a:pt x="67" y="79"/>
                        <a:pt x="67" y="79"/>
                        <a:pt x="67" y="78"/>
                      </a:cubicBezTo>
                      <a:cubicBezTo>
                        <a:pt x="61" y="70"/>
                        <a:pt x="55" y="62"/>
                        <a:pt x="49" y="55"/>
                      </a:cubicBezTo>
                      <a:cubicBezTo>
                        <a:pt x="36" y="38"/>
                        <a:pt x="25" y="24"/>
                        <a:pt x="16" y="14"/>
                      </a:cubicBezTo>
                      <a:cubicBezTo>
                        <a:pt x="8" y="5"/>
                        <a:pt x="3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BC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039"/>
                <p:cNvSpPr>
                  <a:spLocks/>
                </p:cNvSpPr>
                <p:nvPr/>
              </p:nvSpPr>
              <p:spPr bwMode="auto">
                <a:xfrm>
                  <a:off x="6857415" y="6268925"/>
                  <a:ext cx="199148" cy="370474"/>
                </a:xfrm>
                <a:custGeom>
                  <a:avLst/>
                  <a:gdLst>
                    <a:gd name="T0" fmla="*/ 50 w 50"/>
                    <a:gd name="T1" fmla="*/ 0 h 93"/>
                    <a:gd name="T2" fmla="*/ 43 w 50"/>
                    <a:gd name="T3" fmla="*/ 0 h 93"/>
                    <a:gd name="T4" fmla="*/ 0 w 50"/>
                    <a:gd name="T5" fmla="*/ 93 h 93"/>
                    <a:gd name="T6" fmla="*/ 0 w 50"/>
                    <a:gd name="T7" fmla="*/ 93 h 93"/>
                    <a:gd name="T8" fmla="*/ 0 w 50"/>
                    <a:gd name="T9" fmla="*/ 93 h 93"/>
                    <a:gd name="T10" fmla="*/ 47 w 50"/>
                    <a:gd name="T11" fmla="*/ 6 h 93"/>
                    <a:gd name="T12" fmla="*/ 47 w 50"/>
                    <a:gd name="T13" fmla="*/ 6 h 93"/>
                    <a:gd name="T14" fmla="*/ 48 w 50"/>
                    <a:gd name="T15" fmla="*/ 5 h 93"/>
                    <a:gd name="T16" fmla="*/ 48 w 50"/>
                    <a:gd name="T17" fmla="*/ 5 h 93"/>
                    <a:gd name="T18" fmla="*/ 49 w 50"/>
                    <a:gd name="T19" fmla="*/ 1 h 93"/>
                    <a:gd name="T20" fmla="*/ 49 w 50"/>
                    <a:gd name="T21" fmla="*/ 1 h 93"/>
                    <a:gd name="T22" fmla="*/ 50 w 50"/>
                    <a:gd name="T2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93">
                      <a:moveTo>
                        <a:pt x="50" y="0"/>
                      </a:move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3"/>
                        <a:pt x="25" y="55"/>
                        <a:pt x="47" y="6"/>
                      </a:cubicBezTo>
                      <a:cubicBezTo>
                        <a:pt x="47" y="6"/>
                        <a:pt x="47" y="6"/>
                        <a:pt x="47" y="6"/>
                      </a:cubicBezTo>
                      <a:cubicBezTo>
                        <a:pt x="47" y="5"/>
                        <a:pt x="47" y="5"/>
                        <a:pt x="48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4"/>
                        <a:pt x="49" y="3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50" y="1"/>
                        <a:pt x="50" y="0"/>
                      </a:cubicBezTo>
                    </a:path>
                  </a:pathLst>
                </a:custGeom>
                <a:solidFill>
                  <a:srgbClr val="CBC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06" name="Group 1205"/>
            <p:cNvGrpSpPr/>
            <p:nvPr/>
          </p:nvGrpSpPr>
          <p:grpSpPr>
            <a:xfrm>
              <a:off x="5478023" y="6468072"/>
              <a:ext cx="972310" cy="2351702"/>
              <a:chOff x="5478023" y="6468072"/>
              <a:chExt cx="972310" cy="2351702"/>
            </a:xfrm>
          </p:grpSpPr>
          <p:sp>
            <p:nvSpPr>
              <p:cNvPr id="53" name="Freeform 1054"/>
              <p:cNvSpPr>
                <a:spLocks/>
              </p:cNvSpPr>
              <p:nvPr/>
            </p:nvSpPr>
            <p:spPr bwMode="auto">
              <a:xfrm>
                <a:off x="5702065" y="7113838"/>
                <a:ext cx="99574" cy="1705936"/>
              </a:xfrm>
              <a:custGeom>
                <a:avLst/>
                <a:gdLst>
                  <a:gd name="T0" fmla="*/ 68 w 68"/>
                  <a:gd name="T1" fmla="*/ 1165 h 1165"/>
                  <a:gd name="T2" fmla="*/ 0 w 68"/>
                  <a:gd name="T3" fmla="*/ 1165 h 1165"/>
                  <a:gd name="T4" fmla="*/ 19 w 68"/>
                  <a:gd name="T5" fmla="*/ 0 h 1165"/>
                  <a:gd name="T6" fmla="*/ 49 w 68"/>
                  <a:gd name="T7" fmla="*/ 0 h 1165"/>
                  <a:gd name="T8" fmla="*/ 68 w 68"/>
                  <a:gd name="T9" fmla="*/ 1165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165">
                    <a:moveTo>
                      <a:pt x="68" y="1165"/>
                    </a:moveTo>
                    <a:lnTo>
                      <a:pt x="0" y="1165"/>
                    </a:lnTo>
                    <a:lnTo>
                      <a:pt x="19" y="0"/>
                    </a:lnTo>
                    <a:lnTo>
                      <a:pt x="49" y="0"/>
                    </a:lnTo>
                    <a:lnTo>
                      <a:pt x="68" y="11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1056"/>
              <p:cNvSpPr>
                <a:spLocks/>
              </p:cNvSpPr>
              <p:nvPr/>
            </p:nvSpPr>
            <p:spPr bwMode="auto">
              <a:xfrm>
                <a:off x="5745995" y="7121160"/>
                <a:ext cx="30751" cy="168398"/>
              </a:xfrm>
              <a:custGeom>
                <a:avLst/>
                <a:gdLst>
                  <a:gd name="T0" fmla="*/ 7 w 8"/>
                  <a:gd name="T1" fmla="*/ 0 h 42"/>
                  <a:gd name="T2" fmla="*/ 0 w 8"/>
                  <a:gd name="T3" fmla="*/ 1 h 42"/>
                  <a:gd name="T4" fmla="*/ 0 w 8"/>
                  <a:gd name="T5" fmla="*/ 42 h 42"/>
                  <a:gd name="T6" fmla="*/ 8 w 8"/>
                  <a:gd name="T7" fmla="*/ 25 h 42"/>
                  <a:gd name="T8" fmla="*/ 7 w 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2">
                    <a:moveTo>
                      <a:pt x="7" y="0"/>
                    </a:moveTo>
                    <a:cubicBezTo>
                      <a:pt x="5" y="1"/>
                      <a:pt x="3" y="1"/>
                      <a:pt x="0" y="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3" y="36"/>
                      <a:pt x="5" y="31"/>
                      <a:pt x="8" y="25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057"/>
              <p:cNvSpPr>
                <a:spLocks/>
              </p:cNvSpPr>
              <p:nvPr/>
            </p:nvSpPr>
            <p:spPr bwMode="auto">
              <a:xfrm>
                <a:off x="5745995" y="7113838"/>
                <a:ext cx="27823" cy="11715"/>
              </a:xfrm>
              <a:custGeom>
                <a:avLst/>
                <a:gdLst>
                  <a:gd name="T0" fmla="*/ 7 w 7"/>
                  <a:gd name="T1" fmla="*/ 0 h 3"/>
                  <a:gd name="T2" fmla="*/ 0 w 7"/>
                  <a:gd name="T3" fmla="*/ 0 h 3"/>
                  <a:gd name="T4" fmla="*/ 0 w 7"/>
                  <a:gd name="T5" fmla="*/ 3 h 3"/>
                  <a:gd name="T6" fmla="*/ 7 w 7"/>
                  <a:gd name="T7" fmla="*/ 2 h 3"/>
                  <a:gd name="T8" fmla="*/ 7 w 7"/>
                  <a:gd name="T9" fmla="*/ 2 h 3"/>
                  <a:gd name="T10" fmla="*/ 7 w 7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5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D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58" name="Group 1157"/>
              <p:cNvGrpSpPr/>
              <p:nvPr/>
            </p:nvGrpSpPr>
            <p:grpSpPr>
              <a:xfrm>
                <a:off x="5478023" y="6468072"/>
                <a:ext cx="972310" cy="2351702"/>
                <a:chOff x="5478023" y="6468072"/>
                <a:chExt cx="972310" cy="2351702"/>
              </a:xfrm>
            </p:grpSpPr>
            <p:sp>
              <p:nvSpPr>
                <p:cNvPr id="52" name="Freeform 1053"/>
                <p:cNvSpPr>
                  <a:spLocks/>
                </p:cNvSpPr>
                <p:nvPr/>
              </p:nvSpPr>
              <p:spPr bwMode="auto">
                <a:xfrm>
                  <a:off x="5702065" y="7113838"/>
                  <a:ext cx="99574" cy="1705936"/>
                </a:xfrm>
                <a:custGeom>
                  <a:avLst/>
                  <a:gdLst>
                    <a:gd name="T0" fmla="*/ 68 w 68"/>
                    <a:gd name="T1" fmla="*/ 1165 h 1165"/>
                    <a:gd name="T2" fmla="*/ 0 w 68"/>
                    <a:gd name="T3" fmla="*/ 1165 h 1165"/>
                    <a:gd name="T4" fmla="*/ 19 w 68"/>
                    <a:gd name="T5" fmla="*/ 0 h 1165"/>
                    <a:gd name="T6" fmla="*/ 49 w 68"/>
                    <a:gd name="T7" fmla="*/ 0 h 1165"/>
                    <a:gd name="T8" fmla="*/ 68 w 68"/>
                    <a:gd name="T9" fmla="*/ 1165 h 1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1165">
                      <a:moveTo>
                        <a:pt x="68" y="1165"/>
                      </a:moveTo>
                      <a:lnTo>
                        <a:pt x="0" y="1165"/>
                      </a:lnTo>
                      <a:lnTo>
                        <a:pt x="19" y="0"/>
                      </a:lnTo>
                      <a:lnTo>
                        <a:pt x="49" y="0"/>
                      </a:lnTo>
                      <a:lnTo>
                        <a:pt x="68" y="1165"/>
                      </a:lnTo>
                      <a:close/>
                    </a:path>
                  </a:pathLst>
                </a:custGeom>
                <a:solidFill>
                  <a:srgbClr val="A6A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055"/>
                <p:cNvSpPr>
                  <a:spLocks/>
                </p:cNvSpPr>
                <p:nvPr/>
              </p:nvSpPr>
              <p:spPr bwMode="auto">
                <a:xfrm>
                  <a:off x="5605420" y="7005478"/>
                  <a:ext cx="279686" cy="140575"/>
                </a:xfrm>
                <a:custGeom>
                  <a:avLst/>
                  <a:gdLst>
                    <a:gd name="T0" fmla="*/ 46 w 70"/>
                    <a:gd name="T1" fmla="*/ 2 h 35"/>
                    <a:gd name="T2" fmla="*/ 49 w 70"/>
                    <a:gd name="T3" fmla="*/ 2 h 35"/>
                    <a:gd name="T4" fmla="*/ 49 w 70"/>
                    <a:gd name="T5" fmla="*/ 1 h 35"/>
                    <a:gd name="T6" fmla="*/ 50 w 70"/>
                    <a:gd name="T7" fmla="*/ 1 h 35"/>
                    <a:gd name="T8" fmla="*/ 53 w 70"/>
                    <a:gd name="T9" fmla="*/ 22 h 35"/>
                    <a:gd name="T10" fmla="*/ 54 w 70"/>
                    <a:gd name="T11" fmla="*/ 23 h 35"/>
                    <a:gd name="T12" fmla="*/ 54 w 70"/>
                    <a:gd name="T13" fmla="*/ 23 h 35"/>
                    <a:gd name="T14" fmla="*/ 55 w 70"/>
                    <a:gd name="T15" fmla="*/ 23 h 35"/>
                    <a:gd name="T16" fmla="*/ 55 w 70"/>
                    <a:gd name="T17" fmla="*/ 23 h 35"/>
                    <a:gd name="T18" fmla="*/ 55 w 70"/>
                    <a:gd name="T19" fmla="*/ 22 h 35"/>
                    <a:gd name="T20" fmla="*/ 54 w 70"/>
                    <a:gd name="T21" fmla="*/ 1 h 35"/>
                    <a:gd name="T22" fmla="*/ 54 w 70"/>
                    <a:gd name="T23" fmla="*/ 0 h 35"/>
                    <a:gd name="T24" fmla="*/ 69 w 70"/>
                    <a:gd name="T25" fmla="*/ 9 h 35"/>
                    <a:gd name="T26" fmla="*/ 56 w 70"/>
                    <a:gd name="T27" fmla="*/ 25 h 35"/>
                    <a:gd name="T28" fmla="*/ 56 w 70"/>
                    <a:gd name="T29" fmla="*/ 25 h 35"/>
                    <a:gd name="T30" fmla="*/ 53 w 70"/>
                    <a:gd name="T31" fmla="*/ 26 h 35"/>
                    <a:gd name="T32" fmla="*/ 2 w 70"/>
                    <a:gd name="T33" fmla="*/ 28 h 35"/>
                    <a:gd name="T34" fmla="*/ 46 w 70"/>
                    <a:gd name="T35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0" h="35">
                      <a:moveTo>
                        <a:pt x="46" y="2"/>
                      </a:moveTo>
                      <a:cubicBezTo>
                        <a:pt x="47" y="2"/>
                        <a:pt x="48" y="2"/>
                        <a:pt x="49" y="2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ubicBezTo>
                        <a:pt x="46" y="8"/>
                        <a:pt x="47" y="17"/>
                        <a:pt x="53" y="22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55" y="23"/>
                        <a:pt x="55" y="23"/>
                        <a:pt x="55" y="23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49" y="16"/>
                        <a:pt x="49" y="7"/>
                        <a:pt x="54" y="1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61" y="0"/>
                        <a:pt x="67" y="3"/>
                        <a:pt x="69" y="9"/>
                      </a:cubicBezTo>
                      <a:cubicBezTo>
                        <a:pt x="70" y="15"/>
                        <a:pt x="65" y="23"/>
                        <a:pt x="56" y="25"/>
                      </a:cubicBezTo>
                      <a:cubicBezTo>
                        <a:pt x="56" y="25"/>
                        <a:pt x="56" y="25"/>
                        <a:pt x="56" y="25"/>
                      </a:cubicBezTo>
                      <a:cubicBezTo>
                        <a:pt x="55" y="26"/>
                        <a:pt x="54" y="26"/>
                        <a:pt x="53" y="26"/>
                      </a:cubicBezTo>
                      <a:cubicBezTo>
                        <a:pt x="27" y="34"/>
                        <a:pt x="4" y="35"/>
                        <a:pt x="2" y="28"/>
                      </a:cubicBezTo>
                      <a:cubicBezTo>
                        <a:pt x="0" y="21"/>
                        <a:pt x="20" y="10"/>
                        <a:pt x="46" y="2"/>
                      </a:cubicBezTo>
                    </a:path>
                  </a:pathLst>
                </a:custGeom>
                <a:solidFill>
                  <a:srgbClr val="A6A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058"/>
                <p:cNvSpPr>
                  <a:spLocks/>
                </p:cNvSpPr>
                <p:nvPr/>
              </p:nvSpPr>
              <p:spPr bwMode="auto">
                <a:xfrm>
                  <a:off x="5745995" y="7428668"/>
                  <a:ext cx="51252" cy="1203673"/>
                </a:xfrm>
                <a:custGeom>
                  <a:avLst/>
                  <a:gdLst>
                    <a:gd name="T0" fmla="*/ 9 w 13"/>
                    <a:gd name="T1" fmla="*/ 0 h 302"/>
                    <a:gd name="T2" fmla="*/ 0 w 13"/>
                    <a:gd name="T3" fmla="*/ 15 h 302"/>
                    <a:gd name="T4" fmla="*/ 0 w 13"/>
                    <a:gd name="T5" fmla="*/ 302 h 302"/>
                    <a:gd name="T6" fmla="*/ 8 w 13"/>
                    <a:gd name="T7" fmla="*/ 300 h 302"/>
                    <a:gd name="T8" fmla="*/ 13 w 13"/>
                    <a:gd name="T9" fmla="*/ 289 h 302"/>
                    <a:gd name="T10" fmla="*/ 9 w 13"/>
                    <a:gd name="T11" fmla="*/ 0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302">
                      <a:moveTo>
                        <a:pt x="9" y="0"/>
                      </a:moveTo>
                      <a:cubicBezTo>
                        <a:pt x="6" y="5"/>
                        <a:pt x="3" y="10"/>
                        <a:pt x="0" y="15"/>
                      </a:cubicBezTo>
                      <a:cubicBezTo>
                        <a:pt x="0" y="302"/>
                        <a:pt x="0" y="302"/>
                        <a:pt x="0" y="302"/>
                      </a:cubicBezTo>
                      <a:cubicBezTo>
                        <a:pt x="3" y="301"/>
                        <a:pt x="5" y="300"/>
                        <a:pt x="8" y="300"/>
                      </a:cubicBezTo>
                      <a:cubicBezTo>
                        <a:pt x="9" y="296"/>
                        <a:pt x="11" y="292"/>
                        <a:pt x="13" y="289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solidFill>
                  <a:srgbClr val="BDBE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1059"/>
                <p:cNvSpPr>
                  <a:spLocks/>
                </p:cNvSpPr>
                <p:nvPr/>
              </p:nvSpPr>
              <p:spPr bwMode="auto">
                <a:xfrm>
                  <a:off x="5478023" y="6468072"/>
                  <a:ext cx="972310" cy="1215388"/>
                </a:xfrm>
                <a:custGeom>
                  <a:avLst/>
                  <a:gdLst>
                    <a:gd name="T0" fmla="*/ 93 w 244"/>
                    <a:gd name="T1" fmla="*/ 145 h 305"/>
                    <a:gd name="T2" fmla="*/ 6 w 244"/>
                    <a:gd name="T3" fmla="*/ 4 h 305"/>
                    <a:gd name="T4" fmla="*/ 113 w 244"/>
                    <a:gd name="T5" fmla="*/ 130 h 305"/>
                    <a:gd name="T6" fmla="*/ 243 w 244"/>
                    <a:gd name="T7" fmla="*/ 125 h 305"/>
                    <a:gd name="T8" fmla="*/ 116 w 244"/>
                    <a:gd name="T9" fmla="*/ 155 h 305"/>
                    <a:gd name="T10" fmla="*/ 37 w 244"/>
                    <a:gd name="T11" fmla="*/ 302 h 305"/>
                    <a:gd name="T12" fmla="*/ 93 w 244"/>
                    <a:gd name="T13" fmla="*/ 145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4" h="305">
                      <a:moveTo>
                        <a:pt x="93" y="145"/>
                      </a:moveTo>
                      <a:cubicBezTo>
                        <a:pt x="39" y="70"/>
                        <a:pt x="0" y="8"/>
                        <a:pt x="6" y="4"/>
                      </a:cubicBezTo>
                      <a:cubicBezTo>
                        <a:pt x="11" y="0"/>
                        <a:pt x="59" y="56"/>
                        <a:pt x="113" y="130"/>
                      </a:cubicBezTo>
                      <a:cubicBezTo>
                        <a:pt x="205" y="121"/>
                        <a:pt x="242" y="119"/>
                        <a:pt x="243" y="125"/>
                      </a:cubicBezTo>
                      <a:cubicBezTo>
                        <a:pt x="244" y="132"/>
                        <a:pt x="208" y="145"/>
                        <a:pt x="116" y="155"/>
                      </a:cubicBezTo>
                      <a:cubicBezTo>
                        <a:pt x="78" y="240"/>
                        <a:pt x="43" y="305"/>
                        <a:pt x="37" y="302"/>
                      </a:cubicBezTo>
                      <a:cubicBezTo>
                        <a:pt x="31" y="299"/>
                        <a:pt x="56" y="230"/>
                        <a:pt x="93" y="145"/>
                      </a:cubicBezTo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6" name="Freeform 1067"/>
                <p:cNvSpPr>
                  <a:spLocks/>
                </p:cNvSpPr>
                <p:nvPr/>
              </p:nvSpPr>
              <p:spPr bwMode="auto">
                <a:xfrm>
                  <a:off x="5502917" y="6484180"/>
                  <a:ext cx="944489" cy="546193"/>
                </a:xfrm>
                <a:custGeom>
                  <a:avLst/>
                  <a:gdLst>
                    <a:gd name="T0" fmla="*/ 0 w 237"/>
                    <a:gd name="T1" fmla="*/ 0 h 137"/>
                    <a:gd name="T2" fmla="*/ 0 w 237"/>
                    <a:gd name="T3" fmla="*/ 0 h 137"/>
                    <a:gd name="T4" fmla="*/ 104 w 237"/>
                    <a:gd name="T5" fmla="*/ 137 h 137"/>
                    <a:gd name="T6" fmla="*/ 237 w 237"/>
                    <a:gd name="T7" fmla="*/ 121 h 137"/>
                    <a:gd name="T8" fmla="*/ 219 w 237"/>
                    <a:gd name="T9" fmla="*/ 118 h 137"/>
                    <a:gd name="T10" fmla="*/ 216 w 237"/>
                    <a:gd name="T11" fmla="*/ 118 h 137"/>
                    <a:gd name="T12" fmla="*/ 214 w 237"/>
                    <a:gd name="T13" fmla="*/ 118 h 137"/>
                    <a:gd name="T14" fmla="*/ 202 w 237"/>
                    <a:gd name="T15" fmla="*/ 118 h 137"/>
                    <a:gd name="T16" fmla="*/ 201 w 237"/>
                    <a:gd name="T17" fmla="*/ 118 h 137"/>
                    <a:gd name="T18" fmla="*/ 200 w 237"/>
                    <a:gd name="T19" fmla="*/ 118 h 137"/>
                    <a:gd name="T20" fmla="*/ 199 w 237"/>
                    <a:gd name="T21" fmla="*/ 118 h 137"/>
                    <a:gd name="T22" fmla="*/ 198 w 237"/>
                    <a:gd name="T23" fmla="*/ 118 h 137"/>
                    <a:gd name="T24" fmla="*/ 195 w 237"/>
                    <a:gd name="T25" fmla="*/ 119 h 137"/>
                    <a:gd name="T26" fmla="*/ 189 w 237"/>
                    <a:gd name="T27" fmla="*/ 119 h 137"/>
                    <a:gd name="T28" fmla="*/ 188 w 237"/>
                    <a:gd name="T29" fmla="*/ 119 h 137"/>
                    <a:gd name="T30" fmla="*/ 184 w 237"/>
                    <a:gd name="T31" fmla="*/ 119 h 137"/>
                    <a:gd name="T32" fmla="*/ 181 w 237"/>
                    <a:gd name="T33" fmla="*/ 120 h 137"/>
                    <a:gd name="T34" fmla="*/ 180 w 237"/>
                    <a:gd name="T35" fmla="*/ 120 h 137"/>
                    <a:gd name="T36" fmla="*/ 179 w 237"/>
                    <a:gd name="T37" fmla="*/ 120 h 137"/>
                    <a:gd name="T38" fmla="*/ 178 w 237"/>
                    <a:gd name="T39" fmla="*/ 120 h 137"/>
                    <a:gd name="T40" fmla="*/ 177 w 237"/>
                    <a:gd name="T41" fmla="*/ 120 h 137"/>
                    <a:gd name="T42" fmla="*/ 174 w 237"/>
                    <a:gd name="T43" fmla="*/ 120 h 137"/>
                    <a:gd name="T44" fmla="*/ 168 w 237"/>
                    <a:gd name="T45" fmla="*/ 121 h 137"/>
                    <a:gd name="T46" fmla="*/ 166 w 237"/>
                    <a:gd name="T47" fmla="*/ 121 h 137"/>
                    <a:gd name="T48" fmla="*/ 146 w 237"/>
                    <a:gd name="T49" fmla="*/ 123 h 137"/>
                    <a:gd name="T50" fmla="*/ 146 w 237"/>
                    <a:gd name="T51" fmla="*/ 123 h 137"/>
                    <a:gd name="T52" fmla="*/ 120 w 237"/>
                    <a:gd name="T53" fmla="*/ 125 h 137"/>
                    <a:gd name="T54" fmla="*/ 118 w 237"/>
                    <a:gd name="T55" fmla="*/ 125 h 137"/>
                    <a:gd name="T56" fmla="*/ 116 w 237"/>
                    <a:gd name="T57" fmla="*/ 126 h 137"/>
                    <a:gd name="T58" fmla="*/ 114 w 237"/>
                    <a:gd name="T59" fmla="*/ 126 h 137"/>
                    <a:gd name="T60" fmla="*/ 113 w 237"/>
                    <a:gd name="T61" fmla="*/ 126 h 137"/>
                    <a:gd name="T62" fmla="*/ 112 w 237"/>
                    <a:gd name="T63" fmla="*/ 126 h 137"/>
                    <a:gd name="T64" fmla="*/ 111 w 237"/>
                    <a:gd name="T65" fmla="*/ 126 h 137"/>
                    <a:gd name="T66" fmla="*/ 110 w 237"/>
                    <a:gd name="T67" fmla="*/ 126 h 137"/>
                    <a:gd name="T68" fmla="*/ 109 w 237"/>
                    <a:gd name="T69" fmla="*/ 126 h 137"/>
                    <a:gd name="T70" fmla="*/ 107 w 237"/>
                    <a:gd name="T71" fmla="*/ 126 h 137"/>
                    <a:gd name="T72" fmla="*/ 106 w 237"/>
                    <a:gd name="T73" fmla="*/ 125 h 137"/>
                    <a:gd name="T74" fmla="*/ 105 w 237"/>
                    <a:gd name="T75" fmla="*/ 124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37" h="137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04" y="137"/>
                        <a:pt x="104" y="137"/>
                        <a:pt x="104" y="137"/>
                      </a:cubicBezTo>
                      <a:cubicBezTo>
                        <a:pt x="237" y="121"/>
                        <a:pt x="237" y="121"/>
                        <a:pt x="237" y="121"/>
                      </a:cubicBezTo>
                      <a:cubicBezTo>
                        <a:pt x="237" y="121"/>
                        <a:pt x="237" y="121"/>
                        <a:pt x="237" y="121"/>
                      </a:cubicBezTo>
                      <a:cubicBezTo>
                        <a:pt x="237" y="119"/>
                        <a:pt x="231" y="118"/>
                        <a:pt x="219" y="118"/>
                      </a:cubicBezTo>
                      <a:cubicBezTo>
                        <a:pt x="219" y="118"/>
                        <a:pt x="219" y="118"/>
                        <a:pt x="219" y="118"/>
                      </a:cubicBezTo>
                      <a:cubicBezTo>
                        <a:pt x="218" y="118"/>
                        <a:pt x="218" y="118"/>
                        <a:pt x="217" y="118"/>
                      </a:cubicBezTo>
                      <a:cubicBezTo>
                        <a:pt x="217" y="118"/>
                        <a:pt x="216" y="118"/>
                        <a:pt x="216" y="118"/>
                      </a:cubicBezTo>
                      <a:cubicBezTo>
                        <a:pt x="216" y="118"/>
                        <a:pt x="216" y="118"/>
                        <a:pt x="216" y="118"/>
                      </a:cubicBezTo>
                      <a:cubicBezTo>
                        <a:pt x="215" y="118"/>
                        <a:pt x="215" y="118"/>
                        <a:pt x="214" y="118"/>
                      </a:cubicBezTo>
                      <a:cubicBezTo>
                        <a:pt x="212" y="118"/>
                        <a:pt x="209" y="118"/>
                        <a:pt x="207" y="118"/>
                      </a:cubicBezTo>
                      <a:cubicBezTo>
                        <a:pt x="205" y="118"/>
                        <a:pt x="204" y="118"/>
                        <a:pt x="202" y="118"/>
                      </a:cubicBezTo>
                      <a:cubicBezTo>
                        <a:pt x="202" y="118"/>
                        <a:pt x="202" y="118"/>
                        <a:pt x="202" y="118"/>
                      </a:cubicBezTo>
                      <a:cubicBezTo>
                        <a:pt x="201" y="118"/>
                        <a:pt x="201" y="118"/>
                        <a:pt x="201" y="118"/>
                      </a:cubicBezTo>
                      <a:cubicBezTo>
                        <a:pt x="201" y="118"/>
                        <a:pt x="201" y="118"/>
                        <a:pt x="201" y="118"/>
                      </a:cubicBezTo>
                      <a:cubicBezTo>
                        <a:pt x="200" y="118"/>
                        <a:pt x="200" y="118"/>
                        <a:pt x="200" y="118"/>
                      </a:cubicBezTo>
                      <a:cubicBezTo>
                        <a:pt x="199" y="118"/>
                        <a:pt x="199" y="118"/>
                        <a:pt x="199" y="118"/>
                      </a:cubicBezTo>
                      <a:cubicBezTo>
                        <a:pt x="199" y="118"/>
                        <a:pt x="199" y="118"/>
                        <a:pt x="199" y="118"/>
                      </a:cubicBezTo>
                      <a:cubicBezTo>
                        <a:pt x="199" y="118"/>
                        <a:pt x="199" y="118"/>
                        <a:pt x="199" y="118"/>
                      </a:cubicBezTo>
                      <a:cubicBezTo>
                        <a:pt x="199" y="118"/>
                        <a:pt x="198" y="118"/>
                        <a:pt x="198" y="118"/>
                      </a:cubicBezTo>
                      <a:cubicBezTo>
                        <a:pt x="198" y="118"/>
                        <a:pt x="198" y="118"/>
                        <a:pt x="198" y="118"/>
                      </a:cubicBezTo>
                      <a:cubicBezTo>
                        <a:pt x="197" y="119"/>
                        <a:pt x="196" y="119"/>
                        <a:pt x="195" y="119"/>
                      </a:cubicBezTo>
                      <a:cubicBezTo>
                        <a:pt x="195" y="119"/>
                        <a:pt x="195" y="119"/>
                        <a:pt x="195" y="119"/>
                      </a:cubicBezTo>
                      <a:cubicBezTo>
                        <a:pt x="193" y="119"/>
                        <a:pt x="191" y="119"/>
                        <a:pt x="189" y="119"/>
                      </a:cubicBezTo>
                      <a:cubicBezTo>
                        <a:pt x="189" y="119"/>
                        <a:pt x="189" y="119"/>
                        <a:pt x="189" y="119"/>
                      </a:cubicBezTo>
                      <a:cubicBezTo>
                        <a:pt x="188" y="119"/>
                        <a:pt x="188" y="119"/>
                        <a:pt x="188" y="119"/>
                      </a:cubicBezTo>
                      <a:cubicBezTo>
                        <a:pt x="188" y="119"/>
                        <a:pt x="188" y="119"/>
                        <a:pt x="187" y="119"/>
                      </a:cubicBezTo>
                      <a:cubicBezTo>
                        <a:pt x="186" y="119"/>
                        <a:pt x="185" y="119"/>
                        <a:pt x="184" y="119"/>
                      </a:cubicBezTo>
                      <a:cubicBezTo>
                        <a:pt x="183" y="119"/>
                        <a:pt x="183" y="119"/>
                        <a:pt x="183" y="120"/>
                      </a:cubicBezTo>
                      <a:cubicBezTo>
                        <a:pt x="182" y="120"/>
                        <a:pt x="182" y="120"/>
                        <a:pt x="181" y="120"/>
                      </a:cubicBezTo>
                      <a:cubicBezTo>
                        <a:pt x="181" y="120"/>
                        <a:pt x="181" y="120"/>
                        <a:pt x="181" y="120"/>
                      </a:cubicBezTo>
                      <a:cubicBezTo>
                        <a:pt x="181" y="120"/>
                        <a:pt x="180" y="120"/>
                        <a:pt x="180" y="120"/>
                      </a:cubicBezTo>
                      <a:cubicBezTo>
                        <a:pt x="180" y="120"/>
                        <a:pt x="180" y="120"/>
                        <a:pt x="180" y="120"/>
                      </a:cubicBezTo>
                      <a:cubicBezTo>
                        <a:pt x="180" y="120"/>
                        <a:pt x="180" y="120"/>
                        <a:pt x="179" y="120"/>
                      </a:cubicBezTo>
                      <a:cubicBezTo>
                        <a:pt x="179" y="120"/>
                        <a:pt x="179" y="120"/>
                        <a:pt x="179" y="120"/>
                      </a:cubicBezTo>
                      <a:cubicBezTo>
                        <a:pt x="178" y="120"/>
                        <a:pt x="178" y="120"/>
                        <a:pt x="178" y="120"/>
                      </a:cubicBezTo>
                      <a:cubicBezTo>
                        <a:pt x="178" y="120"/>
                        <a:pt x="178" y="120"/>
                        <a:pt x="178" y="120"/>
                      </a:cubicBezTo>
                      <a:cubicBezTo>
                        <a:pt x="178" y="120"/>
                        <a:pt x="177" y="120"/>
                        <a:pt x="177" y="120"/>
                      </a:cubicBezTo>
                      <a:cubicBezTo>
                        <a:pt x="177" y="120"/>
                        <a:pt x="177" y="120"/>
                        <a:pt x="177" y="120"/>
                      </a:cubicBezTo>
                      <a:cubicBezTo>
                        <a:pt x="176" y="120"/>
                        <a:pt x="175" y="120"/>
                        <a:pt x="174" y="120"/>
                      </a:cubicBezTo>
                      <a:cubicBezTo>
                        <a:pt x="172" y="120"/>
                        <a:pt x="171" y="121"/>
                        <a:pt x="169" y="121"/>
                      </a:cubicBezTo>
                      <a:cubicBezTo>
                        <a:pt x="168" y="121"/>
                        <a:pt x="168" y="121"/>
                        <a:pt x="168" y="121"/>
                      </a:cubicBezTo>
                      <a:cubicBezTo>
                        <a:pt x="167" y="121"/>
                        <a:pt x="167" y="121"/>
                        <a:pt x="166" y="121"/>
                      </a:cubicBezTo>
                      <a:cubicBezTo>
                        <a:pt x="166" y="121"/>
                        <a:pt x="166" y="121"/>
                        <a:pt x="166" y="121"/>
                      </a:cubicBezTo>
                      <a:cubicBezTo>
                        <a:pt x="160" y="121"/>
                        <a:pt x="153" y="122"/>
                        <a:pt x="146" y="123"/>
                      </a:cubicBezTo>
                      <a:cubicBezTo>
                        <a:pt x="146" y="123"/>
                        <a:pt x="146" y="123"/>
                        <a:pt x="146" y="123"/>
                      </a:cubicBezTo>
                      <a:cubicBezTo>
                        <a:pt x="146" y="123"/>
                        <a:pt x="146" y="123"/>
                        <a:pt x="146" y="123"/>
                      </a:cubicBezTo>
                      <a:cubicBezTo>
                        <a:pt x="146" y="123"/>
                        <a:pt x="146" y="123"/>
                        <a:pt x="146" y="123"/>
                      </a:cubicBezTo>
                      <a:cubicBezTo>
                        <a:pt x="138" y="123"/>
                        <a:pt x="129" y="124"/>
                        <a:pt x="120" y="125"/>
                      </a:cubicBezTo>
                      <a:cubicBezTo>
                        <a:pt x="120" y="125"/>
                        <a:pt x="120" y="125"/>
                        <a:pt x="120" y="125"/>
                      </a:cubicBezTo>
                      <a:cubicBezTo>
                        <a:pt x="120" y="125"/>
                        <a:pt x="120" y="125"/>
                        <a:pt x="120" y="125"/>
                      </a:cubicBezTo>
                      <a:cubicBezTo>
                        <a:pt x="119" y="125"/>
                        <a:pt x="118" y="125"/>
                        <a:pt x="118" y="125"/>
                      </a:cubicBezTo>
                      <a:cubicBezTo>
                        <a:pt x="117" y="125"/>
                        <a:pt x="117" y="125"/>
                        <a:pt x="117" y="125"/>
                      </a:cubicBezTo>
                      <a:cubicBezTo>
                        <a:pt x="117" y="126"/>
                        <a:pt x="116" y="126"/>
                        <a:pt x="116" y="126"/>
                      </a:cubicBezTo>
                      <a:cubicBezTo>
                        <a:pt x="116" y="126"/>
                        <a:pt x="116" y="126"/>
                        <a:pt x="116" y="126"/>
                      </a:cubicBezTo>
                      <a:cubicBezTo>
                        <a:pt x="115" y="126"/>
                        <a:pt x="115" y="126"/>
                        <a:pt x="114" y="126"/>
                      </a:cubicBezTo>
                      <a:cubicBezTo>
                        <a:pt x="114" y="126"/>
                        <a:pt x="114" y="126"/>
                        <a:pt x="114" y="126"/>
                      </a:cubicBezTo>
                      <a:cubicBezTo>
                        <a:pt x="114" y="126"/>
                        <a:pt x="113" y="126"/>
                        <a:pt x="113" y="126"/>
                      </a:cubicBezTo>
                      <a:cubicBezTo>
                        <a:pt x="113" y="126"/>
                        <a:pt x="113" y="126"/>
                        <a:pt x="113" y="126"/>
                      </a:cubicBezTo>
                      <a:cubicBezTo>
                        <a:pt x="113" y="126"/>
                        <a:pt x="112" y="126"/>
                        <a:pt x="112" y="126"/>
                      </a:cubicBezTo>
                      <a:cubicBezTo>
                        <a:pt x="112" y="126"/>
                        <a:pt x="112" y="126"/>
                        <a:pt x="112" y="126"/>
                      </a:cubicBezTo>
                      <a:cubicBezTo>
                        <a:pt x="111" y="126"/>
                        <a:pt x="111" y="126"/>
                        <a:pt x="111" y="126"/>
                      </a:cubicBezTo>
                      <a:cubicBezTo>
                        <a:pt x="110" y="126"/>
                        <a:pt x="110" y="126"/>
                        <a:pt x="110" y="126"/>
                      </a:cubicBezTo>
                      <a:cubicBezTo>
                        <a:pt x="110" y="126"/>
                        <a:pt x="110" y="126"/>
                        <a:pt x="110" y="126"/>
                      </a:cubicBezTo>
                      <a:cubicBezTo>
                        <a:pt x="110" y="126"/>
                        <a:pt x="109" y="126"/>
                        <a:pt x="109" y="126"/>
                      </a:cubicBezTo>
                      <a:cubicBezTo>
                        <a:pt x="109" y="126"/>
                        <a:pt x="109" y="126"/>
                        <a:pt x="109" y="126"/>
                      </a:cubicBezTo>
                      <a:cubicBezTo>
                        <a:pt x="108" y="126"/>
                        <a:pt x="108" y="126"/>
                        <a:pt x="108" y="126"/>
                      </a:cubicBezTo>
                      <a:cubicBezTo>
                        <a:pt x="108" y="126"/>
                        <a:pt x="107" y="126"/>
                        <a:pt x="107" y="126"/>
                      </a:cubicBezTo>
                      <a:cubicBezTo>
                        <a:pt x="107" y="126"/>
                        <a:pt x="107" y="126"/>
                        <a:pt x="107" y="126"/>
                      </a:cubicBezTo>
                      <a:cubicBezTo>
                        <a:pt x="107" y="126"/>
                        <a:pt x="106" y="126"/>
                        <a:pt x="106" y="125"/>
                      </a:cubicBezTo>
                      <a:cubicBezTo>
                        <a:pt x="106" y="125"/>
                        <a:pt x="105" y="124"/>
                        <a:pt x="105" y="124"/>
                      </a:cubicBezTo>
                      <a:cubicBezTo>
                        <a:pt x="105" y="124"/>
                        <a:pt x="105" y="124"/>
                        <a:pt x="105" y="124"/>
                      </a:cubicBezTo>
                      <a:cubicBezTo>
                        <a:pt x="53" y="53"/>
                        <a:pt x="8" y="0"/>
                        <a:pt x="0" y="0"/>
                      </a:cubicBezTo>
                    </a:path>
                  </a:pathLst>
                </a:custGeom>
                <a:solidFill>
                  <a:srgbClr val="CBC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8" name="Freeform 1069"/>
                <p:cNvSpPr>
                  <a:spLocks/>
                </p:cNvSpPr>
                <p:nvPr/>
              </p:nvSpPr>
              <p:spPr bwMode="auto">
                <a:xfrm>
                  <a:off x="5625920" y="7086017"/>
                  <a:ext cx="314830" cy="585729"/>
                </a:xfrm>
                <a:custGeom>
                  <a:avLst/>
                  <a:gdLst>
                    <a:gd name="T0" fmla="*/ 79 w 79"/>
                    <a:gd name="T1" fmla="*/ 0 h 147"/>
                    <a:gd name="T2" fmla="*/ 69 w 79"/>
                    <a:gd name="T3" fmla="*/ 0 h 147"/>
                    <a:gd name="T4" fmla="*/ 0 w 79"/>
                    <a:gd name="T5" fmla="*/ 147 h 147"/>
                    <a:gd name="T6" fmla="*/ 1 w 79"/>
                    <a:gd name="T7" fmla="*/ 147 h 147"/>
                    <a:gd name="T8" fmla="*/ 1 w 79"/>
                    <a:gd name="T9" fmla="*/ 147 h 147"/>
                    <a:gd name="T10" fmla="*/ 76 w 79"/>
                    <a:gd name="T11" fmla="*/ 6 h 147"/>
                    <a:gd name="T12" fmla="*/ 76 w 79"/>
                    <a:gd name="T13" fmla="*/ 6 h 147"/>
                    <a:gd name="T14" fmla="*/ 77 w 79"/>
                    <a:gd name="T15" fmla="*/ 6 h 147"/>
                    <a:gd name="T16" fmla="*/ 79 w 79"/>
                    <a:gd name="T17" fmla="*/ 1 h 147"/>
                    <a:gd name="T18" fmla="*/ 79 w 79"/>
                    <a:gd name="T19" fmla="*/ 1 h 147"/>
                    <a:gd name="T20" fmla="*/ 79 w 79"/>
                    <a:gd name="T21" fmla="*/ 1 h 147"/>
                    <a:gd name="T22" fmla="*/ 79 w 79"/>
                    <a:gd name="T23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147">
                      <a:moveTo>
                        <a:pt x="79" y="0"/>
                      </a:move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0" y="147"/>
                        <a:pt x="0" y="147"/>
                        <a:pt x="0" y="147"/>
                      </a:cubicBezTo>
                      <a:cubicBezTo>
                        <a:pt x="0" y="147"/>
                        <a:pt x="0" y="147"/>
                        <a:pt x="1" y="147"/>
                      </a:cubicBezTo>
                      <a:cubicBezTo>
                        <a:pt x="1" y="147"/>
                        <a:pt x="1" y="147"/>
                        <a:pt x="1" y="147"/>
                      </a:cubicBezTo>
                      <a:cubicBezTo>
                        <a:pt x="8" y="147"/>
                        <a:pt x="40" y="86"/>
                        <a:pt x="7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4"/>
                        <a:pt x="78" y="3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79" y="0"/>
                        <a:pt x="79" y="0"/>
                        <a:pt x="79" y="0"/>
                      </a:cubicBezTo>
                    </a:path>
                  </a:pathLst>
                </a:custGeom>
                <a:solidFill>
                  <a:srgbClr val="CBC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14" name="Group 1413"/>
          <p:cNvGrpSpPr/>
          <p:nvPr/>
        </p:nvGrpSpPr>
        <p:grpSpPr>
          <a:xfrm>
            <a:off x="605248" y="3482266"/>
            <a:ext cx="10975587" cy="2918883"/>
            <a:chOff x="907872" y="5223398"/>
            <a:chExt cx="16463380" cy="4378325"/>
          </a:xfrm>
        </p:grpSpPr>
        <p:grpSp>
          <p:nvGrpSpPr>
            <p:cNvPr id="1193" name="Group 1192"/>
            <p:cNvGrpSpPr/>
            <p:nvPr/>
          </p:nvGrpSpPr>
          <p:grpSpPr>
            <a:xfrm>
              <a:off x="7558826" y="6963014"/>
              <a:ext cx="178648" cy="146432"/>
              <a:chOff x="7558826" y="6963014"/>
              <a:chExt cx="178648" cy="146432"/>
            </a:xfrm>
          </p:grpSpPr>
          <p:sp>
            <p:nvSpPr>
              <p:cNvPr id="2115" name="Freeform 1193"/>
              <p:cNvSpPr>
                <a:spLocks/>
              </p:cNvSpPr>
              <p:nvPr/>
            </p:nvSpPr>
            <p:spPr bwMode="auto">
              <a:xfrm>
                <a:off x="7558826" y="6963014"/>
                <a:ext cx="178647" cy="146432"/>
              </a:xfrm>
              <a:custGeom>
                <a:avLst/>
                <a:gdLst>
                  <a:gd name="T0" fmla="*/ 38 w 45"/>
                  <a:gd name="T1" fmla="*/ 15 h 37"/>
                  <a:gd name="T2" fmla="*/ 38 w 45"/>
                  <a:gd name="T3" fmla="*/ 14 h 37"/>
                  <a:gd name="T4" fmla="*/ 24 w 45"/>
                  <a:gd name="T5" fmla="*/ 0 h 37"/>
                  <a:gd name="T6" fmla="*/ 11 w 45"/>
                  <a:gd name="T7" fmla="*/ 10 h 37"/>
                  <a:gd name="T8" fmla="*/ 0 w 45"/>
                  <a:gd name="T9" fmla="*/ 23 h 37"/>
                  <a:gd name="T10" fmla="*/ 14 w 45"/>
                  <a:gd name="T11" fmla="*/ 37 h 37"/>
                  <a:gd name="T12" fmla="*/ 25 w 45"/>
                  <a:gd name="T13" fmla="*/ 31 h 37"/>
                  <a:gd name="T14" fmla="*/ 34 w 45"/>
                  <a:gd name="T15" fmla="*/ 37 h 37"/>
                  <a:gd name="T16" fmla="*/ 45 w 45"/>
                  <a:gd name="T17" fmla="*/ 26 h 37"/>
                  <a:gd name="T18" fmla="*/ 38 w 45"/>
                  <a:gd name="T19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37">
                    <a:moveTo>
                      <a:pt x="38" y="15"/>
                    </a:moveTo>
                    <a:cubicBezTo>
                      <a:pt x="38" y="15"/>
                      <a:pt x="38" y="14"/>
                      <a:pt x="38" y="14"/>
                    </a:cubicBezTo>
                    <a:cubicBezTo>
                      <a:pt x="38" y="6"/>
                      <a:pt x="32" y="0"/>
                      <a:pt x="24" y="0"/>
                    </a:cubicBezTo>
                    <a:cubicBezTo>
                      <a:pt x="18" y="0"/>
                      <a:pt x="13" y="4"/>
                      <a:pt x="11" y="10"/>
                    </a:cubicBezTo>
                    <a:cubicBezTo>
                      <a:pt x="5" y="11"/>
                      <a:pt x="0" y="16"/>
                      <a:pt x="0" y="23"/>
                    </a:cubicBezTo>
                    <a:cubicBezTo>
                      <a:pt x="0" y="31"/>
                      <a:pt x="6" y="37"/>
                      <a:pt x="14" y="37"/>
                    </a:cubicBezTo>
                    <a:cubicBezTo>
                      <a:pt x="18" y="37"/>
                      <a:pt x="22" y="35"/>
                      <a:pt x="25" y="31"/>
                    </a:cubicBezTo>
                    <a:cubicBezTo>
                      <a:pt x="26" y="35"/>
                      <a:pt x="30" y="37"/>
                      <a:pt x="34" y="37"/>
                    </a:cubicBezTo>
                    <a:cubicBezTo>
                      <a:pt x="40" y="37"/>
                      <a:pt x="45" y="32"/>
                      <a:pt x="45" y="26"/>
                    </a:cubicBezTo>
                    <a:cubicBezTo>
                      <a:pt x="45" y="21"/>
                      <a:pt x="42" y="17"/>
                      <a:pt x="38" y="15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6" name="Freeform 1194"/>
              <p:cNvSpPr>
                <a:spLocks/>
              </p:cNvSpPr>
              <p:nvPr/>
            </p:nvSpPr>
            <p:spPr bwMode="auto">
              <a:xfrm>
                <a:off x="7637900" y="7069909"/>
                <a:ext cx="27823" cy="39537"/>
              </a:xfrm>
              <a:custGeom>
                <a:avLst/>
                <a:gdLst>
                  <a:gd name="T0" fmla="*/ 5 w 7"/>
                  <a:gd name="T1" fmla="*/ 10 h 10"/>
                  <a:gd name="T2" fmla="*/ 7 w 7"/>
                  <a:gd name="T3" fmla="*/ 4 h 10"/>
                  <a:gd name="T4" fmla="*/ 6 w 7"/>
                  <a:gd name="T5" fmla="*/ 2 h 10"/>
                  <a:gd name="T6" fmla="*/ 5 w 7"/>
                  <a:gd name="T7" fmla="*/ 5 h 10"/>
                  <a:gd name="T8" fmla="*/ 5 w 7"/>
                  <a:gd name="T9" fmla="*/ 0 h 10"/>
                  <a:gd name="T10" fmla="*/ 4 w 7"/>
                  <a:gd name="T11" fmla="*/ 0 h 10"/>
                  <a:gd name="T12" fmla="*/ 3 w 7"/>
                  <a:gd name="T13" fmla="*/ 0 h 10"/>
                  <a:gd name="T14" fmla="*/ 3 w 7"/>
                  <a:gd name="T15" fmla="*/ 7 h 10"/>
                  <a:gd name="T16" fmla="*/ 1 w 7"/>
                  <a:gd name="T17" fmla="*/ 4 h 10"/>
                  <a:gd name="T18" fmla="*/ 0 w 7"/>
                  <a:gd name="T19" fmla="*/ 5 h 10"/>
                  <a:gd name="T20" fmla="*/ 3 w 7"/>
                  <a:gd name="T21" fmla="*/ 10 h 10"/>
                  <a:gd name="T22" fmla="*/ 4 w 7"/>
                  <a:gd name="T23" fmla="*/ 10 h 10"/>
                  <a:gd name="T24" fmla="*/ 4 w 7"/>
                  <a:gd name="T25" fmla="*/ 10 h 10"/>
                  <a:gd name="T26" fmla="*/ 5 w 7"/>
                  <a:gd name="T27" fmla="*/ 10 h 10"/>
                  <a:gd name="T28" fmla="*/ 5 w 7"/>
                  <a:gd name="T29" fmla="*/ 10 h 10"/>
                  <a:gd name="T30" fmla="*/ 5 w 7"/>
                  <a:gd name="T31" fmla="*/ 10 h 10"/>
                  <a:gd name="T32" fmla="*/ 5 w 7"/>
                  <a:gd name="T33" fmla="*/ 10 h 10"/>
                  <a:gd name="T34" fmla="*/ 5 w 7"/>
                  <a:gd name="T35" fmla="*/ 10 h 10"/>
                  <a:gd name="T36" fmla="*/ 5 w 7"/>
                  <a:gd name="T3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10">
                    <a:moveTo>
                      <a:pt x="5" y="1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7" name="Freeform 1195"/>
              <p:cNvSpPr>
                <a:spLocks noEditPoints="1"/>
              </p:cNvSpPr>
              <p:nvPr/>
            </p:nvSpPr>
            <p:spPr bwMode="auto">
              <a:xfrm>
                <a:off x="7654007" y="7109446"/>
                <a:ext cx="39537" cy="0"/>
              </a:xfrm>
              <a:custGeom>
                <a:avLst/>
                <a:gdLst>
                  <a:gd name="T0" fmla="*/ 1 w 10"/>
                  <a:gd name="T1" fmla="*/ 0 w 10"/>
                  <a:gd name="T2" fmla="*/ 0 w 10"/>
                  <a:gd name="T3" fmla="*/ 1 w 10"/>
                  <a:gd name="T4" fmla="*/ 10 w 10"/>
                  <a:gd name="T5" fmla="*/ 10 w 10"/>
                  <a:gd name="T6" fmla="*/ 10 w 10"/>
                  <a:gd name="T7" fmla="*/ 10 w 10"/>
                  <a:gd name="T8" fmla="*/ 10 w 10"/>
                  <a:gd name="T9" fmla="*/ 10 w 10"/>
                  <a:gd name="T10" fmla="*/ 10 w 10"/>
                  <a:gd name="T11" fmla="*/ 10 w 10"/>
                  <a:gd name="T12" fmla="*/ 10 w 10"/>
                  <a:gd name="T13" fmla="*/ 10 w 10"/>
                  <a:gd name="T14" fmla="*/ 10 w 10"/>
                  <a:gd name="T15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</a:cxnLst>
                <a:rect l="0" t="0" r="r" b="b"/>
                <a:pathLst>
                  <a:path w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8" name="Freeform 1196"/>
              <p:cNvSpPr>
                <a:spLocks/>
              </p:cNvSpPr>
              <p:nvPr/>
            </p:nvSpPr>
            <p:spPr bwMode="auto">
              <a:xfrm>
                <a:off x="7654007" y="6963014"/>
                <a:ext cx="83467" cy="146432"/>
              </a:xfrm>
              <a:custGeom>
                <a:avLst/>
                <a:gdLst>
                  <a:gd name="T0" fmla="*/ 0 w 21"/>
                  <a:gd name="T1" fmla="*/ 0 h 37"/>
                  <a:gd name="T2" fmla="*/ 0 w 21"/>
                  <a:gd name="T3" fmla="*/ 0 h 37"/>
                  <a:gd name="T4" fmla="*/ 0 w 21"/>
                  <a:gd name="T5" fmla="*/ 0 h 37"/>
                  <a:gd name="T6" fmla="*/ 0 w 21"/>
                  <a:gd name="T7" fmla="*/ 27 h 37"/>
                  <a:gd name="T8" fmla="*/ 0 w 21"/>
                  <a:gd name="T9" fmla="*/ 27 h 37"/>
                  <a:gd name="T10" fmla="*/ 0 w 21"/>
                  <a:gd name="T11" fmla="*/ 27 h 37"/>
                  <a:gd name="T12" fmla="*/ 1 w 21"/>
                  <a:gd name="T13" fmla="*/ 27 h 37"/>
                  <a:gd name="T14" fmla="*/ 1 w 21"/>
                  <a:gd name="T15" fmla="*/ 32 h 37"/>
                  <a:gd name="T16" fmla="*/ 2 w 21"/>
                  <a:gd name="T17" fmla="*/ 29 h 37"/>
                  <a:gd name="T18" fmla="*/ 3 w 21"/>
                  <a:gd name="T19" fmla="*/ 31 h 37"/>
                  <a:gd name="T20" fmla="*/ 2 w 21"/>
                  <a:gd name="T21" fmla="*/ 33 h 37"/>
                  <a:gd name="T22" fmla="*/ 10 w 21"/>
                  <a:gd name="T23" fmla="*/ 37 h 37"/>
                  <a:gd name="T24" fmla="*/ 10 w 21"/>
                  <a:gd name="T25" fmla="*/ 37 h 37"/>
                  <a:gd name="T26" fmla="*/ 10 w 21"/>
                  <a:gd name="T27" fmla="*/ 37 h 37"/>
                  <a:gd name="T28" fmla="*/ 10 w 21"/>
                  <a:gd name="T29" fmla="*/ 37 h 37"/>
                  <a:gd name="T30" fmla="*/ 10 w 21"/>
                  <a:gd name="T31" fmla="*/ 37 h 37"/>
                  <a:gd name="T32" fmla="*/ 10 w 21"/>
                  <a:gd name="T33" fmla="*/ 37 h 37"/>
                  <a:gd name="T34" fmla="*/ 10 w 21"/>
                  <a:gd name="T35" fmla="*/ 37 h 37"/>
                  <a:gd name="T36" fmla="*/ 10 w 21"/>
                  <a:gd name="T37" fmla="*/ 37 h 37"/>
                  <a:gd name="T38" fmla="*/ 10 w 21"/>
                  <a:gd name="T39" fmla="*/ 37 h 37"/>
                  <a:gd name="T40" fmla="*/ 21 w 21"/>
                  <a:gd name="T41" fmla="*/ 26 h 37"/>
                  <a:gd name="T42" fmla="*/ 14 w 21"/>
                  <a:gd name="T43" fmla="*/ 15 h 37"/>
                  <a:gd name="T44" fmla="*/ 14 w 21"/>
                  <a:gd name="T45" fmla="*/ 15 h 37"/>
                  <a:gd name="T46" fmla="*/ 14 w 21"/>
                  <a:gd name="T47" fmla="*/ 15 h 37"/>
                  <a:gd name="T48" fmla="*/ 14 w 21"/>
                  <a:gd name="T49" fmla="*/ 14 h 37"/>
                  <a:gd name="T50" fmla="*/ 0 w 21"/>
                  <a:gd name="T5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" h="3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3" y="31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4" y="35"/>
                      <a:pt x="7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6" y="37"/>
                      <a:pt x="21" y="32"/>
                      <a:pt x="21" y="26"/>
                    </a:cubicBezTo>
                    <a:cubicBezTo>
                      <a:pt x="21" y="21"/>
                      <a:pt x="18" y="17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4"/>
                      <a:pt x="14" y="14"/>
                    </a:cubicBezTo>
                    <a:cubicBezTo>
                      <a:pt x="14" y="6"/>
                      <a:pt x="8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9" name="Freeform 1197"/>
              <p:cNvSpPr>
                <a:spLocks/>
              </p:cNvSpPr>
              <p:nvPr/>
            </p:nvSpPr>
            <p:spPr bwMode="auto">
              <a:xfrm>
                <a:off x="7654007" y="7069909"/>
                <a:ext cx="11715" cy="39537"/>
              </a:xfrm>
              <a:custGeom>
                <a:avLst/>
                <a:gdLst>
                  <a:gd name="T0" fmla="*/ 1 w 3"/>
                  <a:gd name="T1" fmla="*/ 0 h 10"/>
                  <a:gd name="T2" fmla="*/ 0 w 3"/>
                  <a:gd name="T3" fmla="*/ 0 h 10"/>
                  <a:gd name="T4" fmla="*/ 0 w 3"/>
                  <a:gd name="T5" fmla="*/ 0 h 10"/>
                  <a:gd name="T6" fmla="*/ 0 w 3"/>
                  <a:gd name="T7" fmla="*/ 5 h 10"/>
                  <a:gd name="T8" fmla="*/ 0 w 3"/>
                  <a:gd name="T9" fmla="*/ 10 h 10"/>
                  <a:gd name="T10" fmla="*/ 1 w 3"/>
                  <a:gd name="T11" fmla="*/ 10 h 10"/>
                  <a:gd name="T12" fmla="*/ 1 w 3"/>
                  <a:gd name="T13" fmla="*/ 10 h 10"/>
                  <a:gd name="T14" fmla="*/ 1 w 3"/>
                  <a:gd name="T15" fmla="*/ 10 h 10"/>
                  <a:gd name="T16" fmla="*/ 1 w 3"/>
                  <a:gd name="T17" fmla="*/ 10 h 10"/>
                  <a:gd name="T18" fmla="*/ 1 w 3"/>
                  <a:gd name="T19" fmla="*/ 10 h 10"/>
                  <a:gd name="T20" fmla="*/ 1 w 3"/>
                  <a:gd name="T21" fmla="*/ 10 h 10"/>
                  <a:gd name="T22" fmla="*/ 2 w 3"/>
                  <a:gd name="T23" fmla="*/ 6 h 10"/>
                  <a:gd name="T24" fmla="*/ 2 w 3"/>
                  <a:gd name="T25" fmla="*/ 6 h 10"/>
                  <a:gd name="T26" fmla="*/ 3 w 3"/>
                  <a:gd name="T27" fmla="*/ 4 h 10"/>
                  <a:gd name="T28" fmla="*/ 2 w 3"/>
                  <a:gd name="T29" fmla="*/ 2 h 10"/>
                  <a:gd name="T30" fmla="*/ 1 w 3"/>
                  <a:gd name="T31" fmla="*/ 5 h 10"/>
                  <a:gd name="T32" fmla="*/ 1 w 3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roup 1164"/>
            <p:cNvGrpSpPr/>
            <p:nvPr/>
          </p:nvGrpSpPr>
          <p:grpSpPr>
            <a:xfrm>
              <a:off x="15280199" y="6898583"/>
              <a:ext cx="2091053" cy="2703140"/>
              <a:chOff x="15280199" y="6898583"/>
              <a:chExt cx="2091053" cy="2703140"/>
            </a:xfrm>
          </p:grpSpPr>
          <p:sp>
            <p:nvSpPr>
              <p:cNvPr id="2597" name="Freeform 549"/>
              <p:cNvSpPr>
                <a:spLocks/>
              </p:cNvSpPr>
              <p:nvPr/>
            </p:nvSpPr>
            <p:spPr bwMode="auto">
              <a:xfrm>
                <a:off x="16144150" y="7867965"/>
                <a:ext cx="120074" cy="421725"/>
              </a:xfrm>
              <a:custGeom>
                <a:avLst/>
                <a:gdLst>
                  <a:gd name="T0" fmla="*/ 30 w 30"/>
                  <a:gd name="T1" fmla="*/ 15 h 106"/>
                  <a:gd name="T2" fmla="*/ 15 w 30"/>
                  <a:gd name="T3" fmla="*/ 0 h 106"/>
                  <a:gd name="T4" fmla="*/ 0 w 30"/>
                  <a:gd name="T5" fmla="*/ 15 h 106"/>
                  <a:gd name="T6" fmla="*/ 0 w 30"/>
                  <a:gd name="T7" fmla="*/ 91 h 106"/>
                  <a:gd name="T8" fmla="*/ 15 w 30"/>
                  <a:gd name="T9" fmla="*/ 106 h 106"/>
                  <a:gd name="T10" fmla="*/ 30 w 30"/>
                  <a:gd name="T11" fmla="*/ 91 h 106"/>
                  <a:gd name="T12" fmla="*/ 30 w 30"/>
                  <a:gd name="T13" fmla="*/ 1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06">
                    <a:moveTo>
                      <a:pt x="30" y="15"/>
                    </a:moveTo>
                    <a:cubicBezTo>
                      <a:pt x="30" y="7"/>
                      <a:pt x="23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0"/>
                      <a:pt x="7" y="106"/>
                      <a:pt x="15" y="106"/>
                    </a:cubicBezTo>
                    <a:cubicBezTo>
                      <a:pt x="23" y="106"/>
                      <a:pt x="30" y="100"/>
                      <a:pt x="30" y="91"/>
                    </a:cubicBezTo>
                    <a:cubicBezTo>
                      <a:pt x="30" y="15"/>
                      <a:pt x="30" y="15"/>
                      <a:pt x="30" y="15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8" name="Freeform 550"/>
              <p:cNvSpPr>
                <a:spLocks/>
              </p:cNvSpPr>
              <p:nvPr/>
            </p:nvSpPr>
            <p:spPr bwMode="auto">
              <a:xfrm>
                <a:off x="16204187" y="7923609"/>
                <a:ext cx="60037" cy="366081"/>
              </a:xfrm>
              <a:custGeom>
                <a:avLst/>
                <a:gdLst>
                  <a:gd name="T0" fmla="*/ 15 w 15"/>
                  <a:gd name="T1" fmla="*/ 0 h 92"/>
                  <a:gd name="T2" fmla="*/ 0 w 15"/>
                  <a:gd name="T3" fmla="*/ 0 h 92"/>
                  <a:gd name="T4" fmla="*/ 0 w 15"/>
                  <a:gd name="T5" fmla="*/ 39 h 92"/>
                  <a:gd name="T6" fmla="*/ 2 w 15"/>
                  <a:gd name="T7" fmla="*/ 41 h 92"/>
                  <a:gd name="T8" fmla="*/ 0 w 15"/>
                  <a:gd name="T9" fmla="*/ 41 h 92"/>
                  <a:gd name="T10" fmla="*/ 0 w 15"/>
                  <a:gd name="T11" fmla="*/ 89 h 92"/>
                  <a:gd name="T12" fmla="*/ 3 w 15"/>
                  <a:gd name="T13" fmla="*/ 92 h 92"/>
                  <a:gd name="T14" fmla="*/ 15 w 15"/>
                  <a:gd name="T15" fmla="*/ 79 h 92"/>
                  <a:gd name="T16" fmla="*/ 15 w 15"/>
                  <a:gd name="T17" fmla="*/ 79 h 92"/>
                  <a:gd name="T18" fmla="*/ 15 w 15"/>
                  <a:gd name="T19" fmla="*/ 79 h 92"/>
                  <a:gd name="T20" fmla="*/ 15 w 15"/>
                  <a:gd name="T21" fmla="*/ 77 h 92"/>
                  <a:gd name="T22" fmla="*/ 15 w 15"/>
                  <a:gd name="T23" fmla="*/ 1 h 92"/>
                  <a:gd name="T24" fmla="*/ 15 w 15"/>
                  <a:gd name="T2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92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10" y="91"/>
                      <a:pt x="15" y="85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9" name="Freeform 551"/>
              <p:cNvSpPr>
                <a:spLocks/>
              </p:cNvSpPr>
              <p:nvPr/>
            </p:nvSpPr>
            <p:spPr bwMode="auto">
              <a:xfrm>
                <a:off x="15770747" y="6898583"/>
                <a:ext cx="868343" cy="1025026"/>
              </a:xfrm>
              <a:custGeom>
                <a:avLst/>
                <a:gdLst>
                  <a:gd name="T0" fmla="*/ 593 w 593"/>
                  <a:gd name="T1" fmla="*/ 700 h 700"/>
                  <a:gd name="T2" fmla="*/ 424 w 593"/>
                  <a:gd name="T3" fmla="*/ 531 h 700"/>
                  <a:gd name="T4" fmla="*/ 552 w 593"/>
                  <a:gd name="T5" fmla="*/ 531 h 700"/>
                  <a:gd name="T6" fmla="*/ 411 w 593"/>
                  <a:gd name="T7" fmla="*/ 387 h 700"/>
                  <a:gd name="T8" fmla="*/ 519 w 593"/>
                  <a:gd name="T9" fmla="*/ 387 h 700"/>
                  <a:gd name="T10" fmla="*/ 383 w 593"/>
                  <a:gd name="T11" fmla="*/ 245 h 700"/>
                  <a:gd name="T12" fmla="*/ 473 w 593"/>
                  <a:gd name="T13" fmla="*/ 245 h 700"/>
                  <a:gd name="T14" fmla="*/ 367 w 593"/>
                  <a:gd name="T15" fmla="*/ 147 h 700"/>
                  <a:gd name="T16" fmla="*/ 443 w 593"/>
                  <a:gd name="T17" fmla="*/ 147 h 700"/>
                  <a:gd name="T18" fmla="*/ 296 w 593"/>
                  <a:gd name="T19" fmla="*/ 0 h 700"/>
                  <a:gd name="T20" fmla="*/ 149 w 593"/>
                  <a:gd name="T21" fmla="*/ 147 h 700"/>
                  <a:gd name="T22" fmla="*/ 225 w 593"/>
                  <a:gd name="T23" fmla="*/ 147 h 700"/>
                  <a:gd name="T24" fmla="*/ 119 w 593"/>
                  <a:gd name="T25" fmla="*/ 245 h 700"/>
                  <a:gd name="T26" fmla="*/ 209 w 593"/>
                  <a:gd name="T27" fmla="*/ 245 h 700"/>
                  <a:gd name="T28" fmla="*/ 73 w 593"/>
                  <a:gd name="T29" fmla="*/ 387 h 700"/>
                  <a:gd name="T30" fmla="*/ 182 w 593"/>
                  <a:gd name="T31" fmla="*/ 387 h 700"/>
                  <a:gd name="T32" fmla="*/ 40 w 593"/>
                  <a:gd name="T33" fmla="*/ 531 h 700"/>
                  <a:gd name="T34" fmla="*/ 168 w 593"/>
                  <a:gd name="T35" fmla="*/ 531 h 700"/>
                  <a:gd name="T36" fmla="*/ 0 w 593"/>
                  <a:gd name="T37" fmla="*/ 700 h 700"/>
                  <a:gd name="T38" fmla="*/ 593 w 593"/>
                  <a:gd name="T39" fmla="*/ 70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3" h="700">
                    <a:moveTo>
                      <a:pt x="593" y="700"/>
                    </a:moveTo>
                    <a:lnTo>
                      <a:pt x="424" y="531"/>
                    </a:lnTo>
                    <a:lnTo>
                      <a:pt x="552" y="531"/>
                    </a:lnTo>
                    <a:lnTo>
                      <a:pt x="411" y="387"/>
                    </a:lnTo>
                    <a:lnTo>
                      <a:pt x="519" y="387"/>
                    </a:lnTo>
                    <a:lnTo>
                      <a:pt x="383" y="245"/>
                    </a:lnTo>
                    <a:lnTo>
                      <a:pt x="473" y="245"/>
                    </a:lnTo>
                    <a:lnTo>
                      <a:pt x="367" y="147"/>
                    </a:lnTo>
                    <a:lnTo>
                      <a:pt x="443" y="147"/>
                    </a:lnTo>
                    <a:lnTo>
                      <a:pt x="296" y="0"/>
                    </a:lnTo>
                    <a:lnTo>
                      <a:pt x="149" y="147"/>
                    </a:lnTo>
                    <a:lnTo>
                      <a:pt x="225" y="147"/>
                    </a:lnTo>
                    <a:lnTo>
                      <a:pt x="119" y="245"/>
                    </a:lnTo>
                    <a:lnTo>
                      <a:pt x="209" y="245"/>
                    </a:lnTo>
                    <a:lnTo>
                      <a:pt x="73" y="387"/>
                    </a:lnTo>
                    <a:lnTo>
                      <a:pt x="182" y="387"/>
                    </a:lnTo>
                    <a:lnTo>
                      <a:pt x="40" y="531"/>
                    </a:lnTo>
                    <a:lnTo>
                      <a:pt x="168" y="531"/>
                    </a:lnTo>
                    <a:lnTo>
                      <a:pt x="0" y="700"/>
                    </a:lnTo>
                    <a:lnTo>
                      <a:pt x="593" y="700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0" name="Freeform 552"/>
              <p:cNvSpPr>
                <a:spLocks/>
              </p:cNvSpPr>
              <p:nvPr/>
            </p:nvSpPr>
            <p:spPr bwMode="auto">
              <a:xfrm>
                <a:off x="15770747" y="6898583"/>
                <a:ext cx="868343" cy="1025026"/>
              </a:xfrm>
              <a:custGeom>
                <a:avLst/>
                <a:gdLst>
                  <a:gd name="T0" fmla="*/ 593 w 593"/>
                  <a:gd name="T1" fmla="*/ 700 h 700"/>
                  <a:gd name="T2" fmla="*/ 424 w 593"/>
                  <a:gd name="T3" fmla="*/ 531 h 700"/>
                  <a:gd name="T4" fmla="*/ 552 w 593"/>
                  <a:gd name="T5" fmla="*/ 531 h 700"/>
                  <a:gd name="T6" fmla="*/ 411 w 593"/>
                  <a:gd name="T7" fmla="*/ 387 h 700"/>
                  <a:gd name="T8" fmla="*/ 519 w 593"/>
                  <a:gd name="T9" fmla="*/ 387 h 700"/>
                  <a:gd name="T10" fmla="*/ 383 w 593"/>
                  <a:gd name="T11" fmla="*/ 245 h 700"/>
                  <a:gd name="T12" fmla="*/ 473 w 593"/>
                  <a:gd name="T13" fmla="*/ 245 h 700"/>
                  <a:gd name="T14" fmla="*/ 367 w 593"/>
                  <a:gd name="T15" fmla="*/ 147 h 700"/>
                  <a:gd name="T16" fmla="*/ 443 w 593"/>
                  <a:gd name="T17" fmla="*/ 147 h 700"/>
                  <a:gd name="T18" fmla="*/ 296 w 593"/>
                  <a:gd name="T19" fmla="*/ 0 h 700"/>
                  <a:gd name="T20" fmla="*/ 149 w 593"/>
                  <a:gd name="T21" fmla="*/ 147 h 700"/>
                  <a:gd name="T22" fmla="*/ 225 w 593"/>
                  <a:gd name="T23" fmla="*/ 147 h 700"/>
                  <a:gd name="T24" fmla="*/ 119 w 593"/>
                  <a:gd name="T25" fmla="*/ 245 h 700"/>
                  <a:gd name="T26" fmla="*/ 209 w 593"/>
                  <a:gd name="T27" fmla="*/ 245 h 700"/>
                  <a:gd name="T28" fmla="*/ 73 w 593"/>
                  <a:gd name="T29" fmla="*/ 387 h 700"/>
                  <a:gd name="T30" fmla="*/ 182 w 593"/>
                  <a:gd name="T31" fmla="*/ 387 h 700"/>
                  <a:gd name="T32" fmla="*/ 40 w 593"/>
                  <a:gd name="T33" fmla="*/ 531 h 700"/>
                  <a:gd name="T34" fmla="*/ 168 w 593"/>
                  <a:gd name="T35" fmla="*/ 531 h 700"/>
                  <a:gd name="T36" fmla="*/ 0 w 593"/>
                  <a:gd name="T37" fmla="*/ 700 h 700"/>
                  <a:gd name="T38" fmla="*/ 593 w 593"/>
                  <a:gd name="T39" fmla="*/ 70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3" h="700">
                    <a:moveTo>
                      <a:pt x="593" y="700"/>
                    </a:moveTo>
                    <a:lnTo>
                      <a:pt x="424" y="531"/>
                    </a:lnTo>
                    <a:lnTo>
                      <a:pt x="552" y="531"/>
                    </a:lnTo>
                    <a:lnTo>
                      <a:pt x="411" y="387"/>
                    </a:lnTo>
                    <a:lnTo>
                      <a:pt x="519" y="387"/>
                    </a:lnTo>
                    <a:lnTo>
                      <a:pt x="383" y="245"/>
                    </a:lnTo>
                    <a:lnTo>
                      <a:pt x="473" y="245"/>
                    </a:lnTo>
                    <a:lnTo>
                      <a:pt x="367" y="147"/>
                    </a:lnTo>
                    <a:lnTo>
                      <a:pt x="443" y="147"/>
                    </a:lnTo>
                    <a:lnTo>
                      <a:pt x="296" y="0"/>
                    </a:lnTo>
                    <a:lnTo>
                      <a:pt x="149" y="147"/>
                    </a:lnTo>
                    <a:lnTo>
                      <a:pt x="225" y="147"/>
                    </a:lnTo>
                    <a:lnTo>
                      <a:pt x="119" y="245"/>
                    </a:lnTo>
                    <a:lnTo>
                      <a:pt x="209" y="245"/>
                    </a:lnTo>
                    <a:lnTo>
                      <a:pt x="73" y="387"/>
                    </a:lnTo>
                    <a:lnTo>
                      <a:pt x="182" y="387"/>
                    </a:lnTo>
                    <a:lnTo>
                      <a:pt x="40" y="531"/>
                    </a:lnTo>
                    <a:lnTo>
                      <a:pt x="168" y="531"/>
                    </a:lnTo>
                    <a:lnTo>
                      <a:pt x="0" y="700"/>
                    </a:lnTo>
                    <a:lnTo>
                      <a:pt x="593" y="7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1" name="Freeform 553"/>
              <p:cNvSpPr>
                <a:spLocks/>
              </p:cNvSpPr>
              <p:nvPr/>
            </p:nvSpPr>
            <p:spPr bwMode="auto">
              <a:xfrm>
                <a:off x="16204187" y="6898583"/>
                <a:ext cx="374867" cy="1025026"/>
              </a:xfrm>
              <a:custGeom>
                <a:avLst/>
                <a:gdLst>
                  <a:gd name="T0" fmla="*/ 0 w 256"/>
                  <a:gd name="T1" fmla="*/ 0 h 700"/>
                  <a:gd name="T2" fmla="*/ 0 w 256"/>
                  <a:gd name="T3" fmla="*/ 700 h 700"/>
                  <a:gd name="T4" fmla="*/ 147 w 256"/>
                  <a:gd name="T5" fmla="*/ 700 h 700"/>
                  <a:gd name="T6" fmla="*/ 223 w 256"/>
                  <a:gd name="T7" fmla="*/ 626 h 700"/>
                  <a:gd name="T8" fmla="*/ 128 w 256"/>
                  <a:gd name="T9" fmla="*/ 531 h 700"/>
                  <a:gd name="T10" fmla="*/ 256 w 256"/>
                  <a:gd name="T11" fmla="*/ 531 h 700"/>
                  <a:gd name="T12" fmla="*/ 115 w 256"/>
                  <a:gd name="T13" fmla="*/ 387 h 700"/>
                  <a:gd name="T14" fmla="*/ 223 w 256"/>
                  <a:gd name="T15" fmla="*/ 387 h 700"/>
                  <a:gd name="T16" fmla="*/ 87 w 256"/>
                  <a:gd name="T17" fmla="*/ 245 h 700"/>
                  <a:gd name="T18" fmla="*/ 177 w 256"/>
                  <a:gd name="T19" fmla="*/ 245 h 700"/>
                  <a:gd name="T20" fmla="*/ 71 w 256"/>
                  <a:gd name="T21" fmla="*/ 147 h 700"/>
                  <a:gd name="T22" fmla="*/ 147 w 256"/>
                  <a:gd name="T23" fmla="*/ 147 h 700"/>
                  <a:gd name="T24" fmla="*/ 0 w 256"/>
                  <a:gd name="T25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6" h="700">
                    <a:moveTo>
                      <a:pt x="0" y="0"/>
                    </a:moveTo>
                    <a:lnTo>
                      <a:pt x="0" y="700"/>
                    </a:lnTo>
                    <a:lnTo>
                      <a:pt x="147" y="700"/>
                    </a:lnTo>
                    <a:lnTo>
                      <a:pt x="223" y="626"/>
                    </a:lnTo>
                    <a:lnTo>
                      <a:pt x="128" y="531"/>
                    </a:lnTo>
                    <a:lnTo>
                      <a:pt x="256" y="531"/>
                    </a:lnTo>
                    <a:lnTo>
                      <a:pt x="115" y="387"/>
                    </a:lnTo>
                    <a:lnTo>
                      <a:pt x="223" y="387"/>
                    </a:lnTo>
                    <a:lnTo>
                      <a:pt x="87" y="245"/>
                    </a:lnTo>
                    <a:lnTo>
                      <a:pt x="177" y="245"/>
                    </a:lnTo>
                    <a:lnTo>
                      <a:pt x="71" y="147"/>
                    </a:lnTo>
                    <a:lnTo>
                      <a:pt x="147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2" name="Freeform 554"/>
              <p:cNvSpPr>
                <a:spLocks/>
              </p:cNvSpPr>
              <p:nvPr/>
            </p:nvSpPr>
            <p:spPr bwMode="auto">
              <a:xfrm>
                <a:off x="16204187" y="6898583"/>
                <a:ext cx="374867" cy="1025026"/>
              </a:xfrm>
              <a:custGeom>
                <a:avLst/>
                <a:gdLst>
                  <a:gd name="T0" fmla="*/ 0 w 256"/>
                  <a:gd name="T1" fmla="*/ 0 h 700"/>
                  <a:gd name="T2" fmla="*/ 0 w 256"/>
                  <a:gd name="T3" fmla="*/ 700 h 700"/>
                  <a:gd name="T4" fmla="*/ 147 w 256"/>
                  <a:gd name="T5" fmla="*/ 700 h 700"/>
                  <a:gd name="T6" fmla="*/ 223 w 256"/>
                  <a:gd name="T7" fmla="*/ 626 h 700"/>
                  <a:gd name="T8" fmla="*/ 128 w 256"/>
                  <a:gd name="T9" fmla="*/ 531 h 700"/>
                  <a:gd name="T10" fmla="*/ 256 w 256"/>
                  <a:gd name="T11" fmla="*/ 531 h 700"/>
                  <a:gd name="T12" fmla="*/ 115 w 256"/>
                  <a:gd name="T13" fmla="*/ 387 h 700"/>
                  <a:gd name="T14" fmla="*/ 223 w 256"/>
                  <a:gd name="T15" fmla="*/ 387 h 700"/>
                  <a:gd name="T16" fmla="*/ 87 w 256"/>
                  <a:gd name="T17" fmla="*/ 245 h 700"/>
                  <a:gd name="T18" fmla="*/ 177 w 256"/>
                  <a:gd name="T19" fmla="*/ 245 h 700"/>
                  <a:gd name="T20" fmla="*/ 71 w 256"/>
                  <a:gd name="T21" fmla="*/ 147 h 700"/>
                  <a:gd name="T22" fmla="*/ 147 w 256"/>
                  <a:gd name="T23" fmla="*/ 147 h 700"/>
                  <a:gd name="T24" fmla="*/ 0 w 256"/>
                  <a:gd name="T25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6" h="700">
                    <a:moveTo>
                      <a:pt x="0" y="0"/>
                    </a:moveTo>
                    <a:lnTo>
                      <a:pt x="0" y="700"/>
                    </a:lnTo>
                    <a:lnTo>
                      <a:pt x="147" y="700"/>
                    </a:lnTo>
                    <a:lnTo>
                      <a:pt x="223" y="626"/>
                    </a:lnTo>
                    <a:lnTo>
                      <a:pt x="128" y="531"/>
                    </a:lnTo>
                    <a:lnTo>
                      <a:pt x="256" y="531"/>
                    </a:lnTo>
                    <a:lnTo>
                      <a:pt x="115" y="387"/>
                    </a:lnTo>
                    <a:lnTo>
                      <a:pt x="223" y="387"/>
                    </a:lnTo>
                    <a:lnTo>
                      <a:pt x="87" y="245"/>
                    </a:lnTo>
                    <a:lnTo>
                      <a:pt x="177" y="245"/>
                    </a:lnTo>
                    <a:lnTo>
                      <a:pt x="71" y="147"/>
                    </a:lnTo>
                    <a:lnTo>
                      <a:pt x="147" y="14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3" name="Freeform 555"/>
              <p:cNvSpPr>
                <a:spLocks/>
              </p:cNvSpPr>
              <p:nvPr/>
            </p:nvSpPr>
            <p:spPr bwMode="auto">
              <a:xfrm>
                <a:off x="15738532" y="8572304"/>
                <a:ext cx="147897" cy="518370"/>
              </a:xfrm>
              <a:custGeom>
                <a:avLst/>
                <a:gdLst>
                  <a:gd name="T0" fmla="*/ 37 w 37"/>
                  <a:gd name="T1" fmla="*/ 19 h 130"/>
                  <a:gd name="T2" fmla="*/ 19 w 37"/>
                  <a:gd name="T3" fmla="*/ 0 h 130"/>
                  <a:gd name="T4" fmla="*/ 0 w 37"/>
                  <a:gd name="T5" fmla="*/ 19 h 130"/>
                  <a:gd name="T6" fmla="*/ 0 w 37"/>
                  <a:gd name="T7" fmla="*/ 111 h 130"/>
                  <a:gd name="T8" fmla="*/ 19 w 37"/>
                  <a:gd name="T9" fmla="*/ 130 h 130"/>
                  <a:gd name="T10" fmla="*/ 37 w 37"/>
                  <a:gd name="T11" fmla="*/ 111 h 130"/>
                  <a:gd name="T12" fmla="*/ 37 w 37"/>
                  <a:gd name="T13" fmla="*/ 1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30">
                    <a:moveTo>
                      <a:pt x="37" y="19"/>
                    </a:moveTo>
                    <a:cubicBezTo>
                      <a:pt x="37" y="9"/>
                      <a:pt x="29" y="0"/>
                      <a:pt x="19" y="0"/>
                    </a:cubicBezTo>
                    <a:cubicBezTo>
                      <a:pt x="9" y="0"/>
                      <a:pt x="0" y="9"/>
                      <a:pt x="0" y="1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2"/>
                      <a:pt x="9" y="130"/>
                      <a:pt x="19" y="130"/>
                    </a:cubicBezTo>
                    <a:cubicBezTo>
                      <a:pt x="29" y="130"/>
                      <a:pt x="37" y="122"/>
                      <a:pt x="37" y="111"/>
                    </a:cubicBezTo>
                    <a:cubicBezTo>
                      <a:pt x="37" y="19"/>
                      <a:pt x="37" y="19"/>
                      <a:pt x="37" y="19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4" name="Freeform 556"/>
              <p:cNvSpPr>
                <a:spLocks/>
              </p:cNvSpPr>
              <p:nvPr/>
            </p:nvSpPr>
            <p:spPr bwMode="auto">
              <a:xfrm>
                <a:off x="15814677" y="8644056"/>
                <a:ext cx="71752" cy="446618"/>
              </a:xfrm>
              <a:custGeom>
                <a:avLst/>
                <a:gdLst>
                  <a:gd name="T0" fmla="*/ 18 w 18"/>
                  <a:gd name="T1" fmla="*/ 0 h 112"/>
                  <a:gd name="T2" fmla="*/ 0 w 18"/>
                  <a:gd name="T3" fmla="*/ 0 h 112"/>
                  <a:gd name="T4" fmla="*/ 0 w 18"/>
                  <a:gd name="T5" fmla="*/ 112 h 112"/>
                  <a:gd name="T6" fmla="*/ 18 w 18"/>
                  <a:gd name="T7" fmla="*/ 93 h 112"/>
                  <a:gd name="T8" fmla="*/ 18 w 18"/>
                  <a:gd name="T9" fmla="*/ 1 h 112"/>
                  <a:gd name="T10" fmla="*/ 18 w 18"/>
                  <a:gd name="T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12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0" y="112"/>
                      <a:pt x="18" y="104"/>
                      <a:pt x="18" y="9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5" name="Freeform 557"/>
              <p:cNvSpPr>
                <a:spLocks/>
              </p:cNvSpPr>
              <p:nvPr/>
            </p:nvSpPr>
            <p:spPr bwMode="auto">
              <a:xfrm>
                <a:off x="15280199" y="7396453"/>
                <a:ext cx="1063098" cy="1247603"/>
              </a:xfrm>
              <a:custGeom>
                <a:avLst/>
                <a:gdLst>
                  <a:gd name="T0" fmla="*/ 726 w 726"/>
                  <a:gd name="T1" fmla="*/ 852 h 852"/>
                  <a:gd name="T2" fmla="*/ 520 w 726"/>
                  <a:gd name="T3" fmla="*/ 645 h 852"/>
                  <a:gd name="T4" fmla="*/ 675 w 726"/>
                  <a:gd name="T5" fmla="*/ 645 h 852"/>
                  <a:gd name="T6" fmla="*/ 501 w 726"/>
                  <a:gd name="T7" fmla="*/ 471 h 852"/>
                  <a:gd name="T8" fmla="*/ 637 w 726"/>
                  <a:gd name="T9" fmla="*/ 471 h 852"/>
                  <a:gd name="T10" fmla="*/ 471 w 726"/>
                  <a:gd name="T11" fmla="*/ 297 h 852"/>
                  <a:gd name="T12" fmla="*/ 580 w 726"/>
                  <a:gd name="T13" fmla="*/ 297 h 852"/>
                  <a:gd name="T14" fmla="*/ 449 w 726"/>
                  <a:gd name="T15" fmla="*/ 177 h 852"/>
                  <a:gd name="T16" fmla="*/ 541 w 726"/>
                  <a:gd name="T17" fmla="*/ 177 h 852"/>
                  <a:gd name="T18" fmla="*/ 365 w 726"/>
                  <a:gd name="T19" fmla="*/ 0 h 852"/>
                  <a:gd name="T20" fmla="*/ 188 w 726"/>
                  <a:gd name="T21" fmla="*/ 177 h 852"/>
                  <a:gd name="T22" fmla="*/ 277 w 726"/>
                  <a:gd name="T23" fmla="*/ 177 h 852"/>
                  <a:gd name="T24" fmla="*/ 150 w 726"/>
                  <a:gd name="T25" fmla="*/ 297 h 852"/>
                  <a:gd name="T26" fmla="*/ 256 w 726"/>
                  <a:gd name="T27" fmla="*/ 297 h 852"/>
                  <a:gd name="T28" fmla="*/ 92 w 726"/>
                  <a:gd name="T29" fmla="*/ 471 h 852"/>
                  <a:gd name="T30" fmla="*/ 226 w 726"/>
                  <a:gd name="T31" fmla="*/ 471 h 852"/>
                  <a:gd name="T32" fmla="*/ 54 w 726"/>
                  <a:gd name="T33" fmla="*/ 645 h 852"/>
                  <a:gd name="T34" fmla="*/ 209 w 726"/>
                  <a:gd name="T35" fmla="*/ 645 h 852"/>
                  <a:gd name="T36" fmla="*/ 0 w 726"/>
                  <a:gd name="T37" fmla="*/ 852 h 852"/>
                  <a:gd name="T38" fmla="*/ 726 w 726"/>
                  <a:gd name="T39" fmla="*/ 852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6" h="852">
                    <a:moveTo>
                      <a:pt x="726" y="852"/>
                    </a:moveTo>
                    <a:lnTo>
                      <a:pt x="520" y="645"/>
                    </a:lnTo>
                    <a:lnTo>
                      <a:pt x="675" y="645"/>
                    </a:lnTo>
                    <a:lnTo>
                      <a:pt x="501" y="471"/>
                    </a:lnTo>
                    <a:lnTo>
                      <a:pt x="637" y="471"/>
                    </a:lnTo>
                    <a:lnTo>
                      <a:pt x="471" y="297"/>
                    </a:lnTo>
                    <a:lnTo>
                      <a:pt x="580" y="297"/>
                    </a:lnTo>
                    <a:lnTo>
                      <a:pt x="449" y="177"/>
                    </a:lnTo>
                    <a:lnTo>
                      <a:pt x="541" y="177"/>
                    </a:lnTo>
                    <a:lnTo>
                      <a:pt x="365" y="0"/>
                    </a:lnTo>
                    <a:lnTo>
                      <a:pt x="188" y="177"/>
                    </a:lnTo>
                    <a:lnTo>
                      <a:pt x="277" y="177"/>
                    </a:lnTo>
                    <a:lnTo>
                      <a:pt x="150" y="297"/>
                    </a:lnTo>
                    <a:lnTo>
                      <a:pt x="256" y="297"/>
                    </a:lnTo>
                    <a:lnTo>
                      <a:pt x="92" y="471"/>
                    </a:lnTo>
                    <a:lnTo>
                      <a:pt x="226" y="471"/>
                    </a:lnTo>
                    <a:lnTo>
                      <a:pt x="54" y="645"/>
                    </a:lnTo>
                    <a:lnTo>
                      <a:pt x="209" y="645"/>
                    </a:lnTo>
                    <a:lnTo>
                      <a:pt x="0" y="852"/>
                    </a:lnTo>
                    <a:lnTo>
                      <a:pt x="726" y="852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6" name="Freeform 558"/>
              <p:cNvSpPr>
                <a:spLocks/>
              </p:cNvSpPr>
              <p:nvPr/>
            </p:nvSpPr>
            <p:spPr bwMode="auto">
              <a:xfrm>
                <a:off x="15280199" y="7396453"/>
                <a:ext cx="1063098" cy="1247603"/>
              </a:xfrm>
              <a:custGeom>
                <a:avLst/>
                <a:gdLst>
                  <a:gd name="T0" fmla="*/ 726 w 726"/>
                  <a:gd name="T1" fmla="*/ 852 h 852"/>
                  <a:gd name="T2" fmla="*/ 520 w 726"/>
                  <a:gd name="T3" fmla="*/ 645 h 852"/>
                  <a:gd name="T4" fmla="*/ 675 w 726"/>
                  <a:gd name="T5" fmla="*/ 645 h 852"/>
                  <a:gd name="T6" fmla="*/ 501 w 726"/>
                  <a:gd name="T7" fmla="*/ 471 h 852"/>
                  <a:gd name="T8" fmla="*/ 637 w 726"/>
                  <a:gd name="T9" fmla="*/ 471 h 852"/>
                  <a:gd name="T10" fmla="*/ 471 w 726"/>
                  <a:gd name="T11" fmla="*/ 297 h 852"/>
                  <a:gd name="T12" fmla="*/ 580 w 726"/>
                  <a:gd name="T13" fmla="*/ 297 h 852"/>
                  <a:gd name="T14" fmla="*/ 449 w 726"/>
                  <a:gd name="T15" fmla="*/ 177 h 852"/>
                  <a:gd name="T16" fmla="*/ 541 w 726"/>
                  <a:gd name="T17" fmla="*/ 177 h 852"/>
                  <a:gd name="T18" fmla="*/ 365 w 726"/>
                  <a:gd name="T19" fmla="*/ 0 h 852"/>
                  <a:gd name="T20" fmla="*/ 188 w 726"/>
                  <a:gd name="T21" fmla="*/ 177 h 852"/>
                  <a:gd name="T22" fmla="*/ 277 w 726"/>
                  <a:gd name="T23" fmla="*/ 177 h 852"/>
                  <a:gd name="T24" fmla="*/ 150 w 726"/>
                  <a:gd name="T25" fmla="*/ 297 h 852"/>
                  <a:gd name="T26" fmla="*/ 256 w 726"/>
                  <a:gd name="T27" fmla="*/ 297 h 852"/>
                  <a:gd name="T28" fmla="*/ 92 w 726"/>
                  <a:gd name="T29" fmla="*/ 471 h 852"/>
                  <a:gd name="T30" fmla="*/ 226 w 726"/>
                  <a:gd name="T31" fmla="*/ 471 h 852"/>
                  <a:gd name="T32" fmla="*/ 54 w 726"/>
                  <a:gd name="T33" fmla="*/ 645 h 852"/>
                  <a:gd name="T34" fmla="*/ 209 w 726"/>
                  <a:gd name="T35" fmla="*/ 645 h 852"/>
                  <a:gd name="T36" fmla="*/ 0 w 726"/>
                  <a:gd name="T37" fmla="*/ 852 h 852"/>
                  <a:gd name="T38" fmla="*/ 726 w 726"/>
                  <a:gd name="T39" fmla="*/ 852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6" h="852">
                    <a:moveTo>
                      <a:pt x="726" y="852"/>
                    </a:moveTo>
                    <a:lnTo>
                      <a:pt x="520" y="645"/>
                    </a:lnTo>
                    <a:lnTo>
                      <a:pt x="675" y="645"/>
                    </a:lnTo>
                    <a:lnTo>
                      <a:pt x="501" y="471"/>
                    </a:lnTo>
                    <a:lnTo>
                      <a:pt x="637" y="471"/>
                    </a:lnTo>
                    <a:lnTo>
                      <a:pt x="471" y="297"/>
                    </a:lnTo>
                    <a:lnTo>
                      <a:pt x="580" y="297"/>
                    </a:lnTo>
                    <a:lnTo>
                      <a:pt x="449" y="177"/>
                    </a:lnTo>
                    <a:lnTo>
                      <a:pt x="541" y="177"/>
                    </a:lnTo>
                    <a:lnTo>
                      <a:pt x="365" y="0"/>
                    </a:lnTo>
                    <a:lnTo>
                      <a:pt x="188" y="177"/>
                    </a:lnTo>
                    <a:lnTo>
                      <a:pt x="277" y="177"/>
                    </a:lnTo>
                    <a:lnTo>
                      <a:pt x="150" y="297"/>
                    </a:lnTo>
                    <a:lnTo>
                      <a:pt x="256" y="297"/>
                    </a:lnTo>
                    <a:lnTo>
                      <a:pt x="92" y="471"/>
                    </a:lnTo>
                    <a:lnTo>
                      <a:pt x="226" y="471"/>
                    </a:lnTo>
                    <a:lnTo>
                      <a:pt x="54" y="645"/>
                    </a:lnTo>
                    <a:lnTo>
                      <a:pt x="209" y="645"/>
                    </a:lnTo>
                    <a:lnTo>
                      <a:pt x="0" y="852"/>
                    </a:lnTo>
                    <a:lnTo>
                      <a:pt x="726" y="85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7" name="Freeform 559"/>
              <p:cNvSpPr>
                <a:spLocks/>
              </p:cNvSpPr>
              <p:nvPr/>
            </p:nvSpPr>
            <p:spPr bwMode="auto">
              <a:xfrm>
                <a:off x="15814677" y="7396453"/>
                <a:ext cx="525692" cy="1247603"/>
              </a:xfrm>
              <a:custGeom>
                <a:avLst/>
                <a:gdLst>
                  <a:gd name="T0" fmla="*/ 0 w 359"/>
                  <a:gd name="T1" fmla="*/ 0 h 852"/>
                  <a:gd name="T2" fmla="*/ 0 w 359"/>
                  <a:gd name="T3" fmla="*/ 0 h 852"/>
                  <a:gd name="T4" fmla="*/ 0 w 359"/>
                  <a:gd name="T5" fmla="*/ 852 h 852"/>
                  <a:gd name="T6" fmla="*/ 359 w 359"/>
                  <a:gd name="T7" fmla="*/ 852 h 852"/>
                  <a:gd name="T8" fmla="*/ 359 w 359"/>
                  <a:gd name="T9" fmla="*/ 850 h 852"/>
                  <a:gd name="T10" fmla="*/ 310 w 359"/>
                  <a:gd name="T11" fmla="*/ 801 h 852"/>
                  <a:gd name="T12" fmla="*/ 234 w 359"/>
                  <a:gd name="T13" fmla="*/ 801 h 852"/>
                  <a:gd name="T14" fmla="*/ 272 w 359"/>
                  <a:gd name="T15" fmla="*/ 763 h 852"/>
                  <a:gd name="T16" fmla="*/ 155 w 359"/>
                  <a:gd name="T17" fmla="*/ 645 h 852"/>
                  <a:gd name="T18" fmla="*/ 310 w 359"/>
                  <a:gd name="T19" fmla="*/ 645 h 852"/>
                  <a:gd name="T20" fmla="*/ 136 w 359"/>
                  <a:gd name="T21" fmla="*/ 471 h 852"/>
                  <a:gd name="T22" fmla="*/ 272 w 359"/>
                  <a:gd name="T23" fmla="*/ 471 h 852"/>
                  <a:gd name="T24" fmla="*/ 106 w 359"/>
                  <a:gd name="T25" fmla="*/ 297 h 852"/>
                  <a:gd name="T26" fmla="*/ 215 w 359"/>
                  <a:gd name="T27" fmla="*/ 297 h 852"/>
                  <a:gd name="T28" fmla="*/ 84 w 359"/>
                  <a:gd name="T29" fmla="*/ 177 h 852"/>
                  <a:gd name="T30" fmla="*/ 176 w 359"/>
                  <a:gd name="T31" fmla="*/ 177 h 852"/>
                  <a:gd name="T32" fmla="*/ 0 w 359"/>
                  <a:gd name="T33" fmla="*/ 0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9" h="852">
                    <a:moveTo>
                      <a:pt x="0" y="0"/>
                    </a:moveTo>
                    <a:lnTo>
                      <a:pt x="0" y="0"/>
                    </a:lnTo>
                    <a:lnTo>
                      <a:pt x="0" y="852"/>
                    </a:lnTo>
                    <a:lnTo>
                      <a:pt x="359" y="852"/>
                    </a:lnTo>
                    <a:lnTo>
                      <a:pt x="359" y="850"/>
                    </a:lnTo>
                    <a:lnTo>
                      <a:pt x="310" y="801"/>
                    </a:lnTo>
                    <a:lnTo>
                      <a:pt x="234" y="801"/>
                    </a:lnTo>
                    <a:lnTo>
                      <a:pt x="272" y="763"/>
                    </a:lnTo>
                    <a:lnTo>
                      <a:pt x="155" y="645"/>
                    </a:lnTo>
                    <a:lnTo>
                      <a:pt x="310" y="645"/>
                    </a:lnTo>
                    <a:lnTo>
                      <a:pt x="136" y="471"/>
                    </a:lnTo>
                    <a:lnTo>
                      <a:pt x="272" y="471"/>
                    </a:lnTo>
                    <a:lnTo>
                      <a:pt x="106" y="297"/>
                    </a:lnTo>
                    <a:lnTo>
                      <a:pt x="215" y="297"/>
                    </a:lnTo>
                    <a:lnTo>
                      <a:pt x="84" y="177"/>
                    </a:lnTo>
                    <a:lnTo>
                      <a:pt x="176" y="1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8" name="Freeform 560"/>
              <p:cNvSpPr>
                <a:spLocks/>
              </p:cNvSpPr>
              <p:nvPr/>
            </p:nvSpPr>
            <p:spPr bwMode="auto">
              <a:xfrm>
                <a:off x="15814677" y="7396453"/>
                <a:ext cx="525692" cy="1247603"/>
              </a:xfrm>
              <a:custGeom>
                <a:avLst/>
                <a:gdLst>
                  <a:gd name="T0" fmla="*/ 0 w 359"/>
                  <a:gd name="T1" fmla="*/ 0 h 852"/>
                  <a:gd name="T2" fmla="*/ 0 w 359"/>
                  <a:gd name="T3" fmla="*/ 0 h 852"/>
                  <a:gd name="T4" fmla="*/ 0 w 359"/>
                  <a:gd name="T5" fmla="*/ 852 h 852"/>
                  <a:gd name="T6" fmla="*/ 359 w 359"/>
                  <a:gd name="T7" fmla="*/ 852 h 852"/>
                  <a:gd name="T8" fmla="*/ 359 w 359"/>
                  <a:gd name="T9" fmla="*/ 850 h 852"/>
                  <a:gd name="T10" fmla="*/ 310 w 359"/>
                  <a:gd name="T11" fmla="*/ 801 h 852"/>
                  <a:gd name="T12" fmla="*/ 234 w 359"/>
                  <a:gd name="T13" fmla="*/ 801 h 852"/>
                  <a:gd name="T14" fmla="*/ 272 w 359"/>
                  <a:gd name="T15" fmla="*/ 763 h 852"/>
                  <a:gd name="T16" fmla="*/ 155 w 359"/>
                  <a:gd name="T17" fmla="*/ 645 h 852"/>
                  <a:gd name="T18" fmla="*/ 310 w 359"/>
                  <a:gd name="T19" fmla="*/ 645 h 852"/>
                  <a:gd name="T20" fmla="*/ 136 w 359"/>
                  <a:gd name="T21" fmla="*/ 471 h 852"/>
                  <a:gd name="T22" fmla="*/ 272 w 359"/>
                  <a:gd name="T23" fmla="*/ 471 h 852"/>
                  <a:gd name="T24" fmla="*/ 106 w 359"/>
                  <a:gd name="T25" fmla="*/ 297 h 852"/>
                  <a:gd name="T26" fmla="*/ 215 w 359"/>
                  <a:gd name="T27" fmla="*/ 297 h 852"/>
                  <a:gd name="T28" fmla="*/ 84 w 359"/>
                  <a:gd name="T29" fmla="*/ 177 h 852"/>
                  <a:gd name="T30" fmla="*/ 176 w 359"/>
                  <a:gd name="T31" fmla="*/ 177 h 852"/>
                  <a:gd name="T32" fmla="*/ 0 w 359"/>
                  <a:gd name="T33" fmla="*/ 0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9" h="852">
                    <a:moveTo>
                      <a:pt x="0" y="0"/>
                    </a:moveTo>
                    <a:lnTo>
                      <a:pt x="0" y="0"/>
                    </a:lnTo>
                    <a:lnTo>
                      <a:pt x="0" y="852"/>
                    </a:lnTo>
                    <a:lnTo>
                      <a:pt x="359" y="852"/>
                    </a:lnTo>
                    <a:lnTo>
                      <a:pt x="359" y="850"/>
                    </a:lnTo>
                    <a:lnTo>
                      <a:pt x="310" y="801"/>
                    </a:lnTo>
                    <a:lnTo>
                      <a:pt x="234" y="801"/>
                    </a:lnTo>
                    <a:lnTo>
                      <a:pt x="272" y="763"/>
                    </a:lnTo>
                    <a:lnTo>
                      <a:pt x="155" y="645"/>
                    </a:lnTo>
                    <a:lnTo>
                      <a:pt x="310" y="645"/>
                    </a:lnTo>
                    <a:lnTo>
                      <a:pt x="136" y="471"/>
                    </a:lnTo>
                    <a:lnTo>
                      <a:pt x="272" y="471"/>
                    </a:lnTo>
                    <a:lnTo>
                      <a:pt x="106" y="297"/>
                    </a:lnTo>
                    <a:lnTo>
                      <a:pt x="215" y="297"/>
                    </a:lnTo>
                    <a:lnTo>
                      <a:pt x="84" y="177"/>
                    </a:lnTo>
                    <a:lnTo>
                      <a:pt x="176" y="1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9" name="Freeform 561"/>
              <p:cNvSpPr>
                <a:spLocks/>
              </p:cNvSpPr>
              <p:nvPr/>
            </p:nvSpPr>
            <p:spPr bwMode="auto">
              <a:xfrm>
                <a:off x="16579053" y="9206356"/>
                <a:ext cx="194755" cy="395367"/>
              </a:xfrm>
              <a:custGeom>
                <a:avLst/>
                <a:gdLst>
                  <a:gd name="T0" fmla="*/ 49 w 49"/>
                  <a:gd name="T1" fmla="*/ 99 h 99"/>
                  <a:gd name="T2" fmla="*/ 49 w 49"/>
                  <a:gd name="T3" fmla="*/ 24 h 99"/>
                  <a:gd name="T4" fmla="*/ 25 w 49"/>
                  <a:gd name="T5" fmla="*/ 0 h 99"/>
                  <a:gd name="T6" fmla="*/ 0 w 49"/>
                  <a:gd name="T7" fmla="*/ 24 h 99"/>
                  <a:gd name="T8" fmla="*/ 0 w 49"/>
                  <a:gd name="T9" fmla="*/ 99 h 99"/>
                  <a:gd name="T10" fmla="*/ 49 w 49"/>
                  <a:gd name="T1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99">
                    <a:moveTo>
                      <a:pt x="49" y="99"/>
                    </a:move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49" y="99"/>
                      <a:pt x="49" y="99"/>
                      <a:pt x="49" y="99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0" name="Freeform 562"/>
              <p:cNvSpPr>
                <a:spLocks/>
              </p:cNvSpPr>
              <p:nvPr/>
            </p:nvSpPr>
            <p:spPr bwMode="auto">
              <a:xfrm>
                <a:off x="16678627" y="9298608"/>
                <a:ext cx="95181" cy="303115"/>
              </a:xfrm>
              <a:custGeom>
                <a:avLst/>
                <a:gdLst>
                  <a:gd name="T0" fmla="*/ 24 w 24"/>
                  <a:gd name="T1" fmla="*/ 0 h 76"/>
                  <a:gd name="T2" fmla="*/ 0 w 24"/>
                  <a:gd name="T3" fmla="*/ 0 h 76"/>
                  <a:gd name="T4" fmla="*/ 0 w 24"/>
                  <a:gd name="T5" fmla="*/ 76 h 76"/>
                  <a:gd name="T6" fmla="*/ 24 w 24"/>
                  <a:gd name="T7" fmla="*/ 76 h 76"/>
                  <a:gd name="T8" fmla="*/ 24 w 24"/>
                  <a:gd name="T9" fmla="*/ 1 h 76"/>
                  <a:gd name="T10" fmla="*/ 24 w 24"/>
                  <a:gd name="T11" fmla="*/ 1 h 76"/>
                  <a:gd name="T12" fmla="*/ 24 w 24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76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1" name="Freeform 563"/>
              <p:cNvSpPr>
                <a:spLocks/>
              </p:cNvSpPr>
              <p:nvPr/>
            </p:nvSpPr>
            <p:spPr bwMode="auto">
              <a:xfrm>
                <a:off x="15981610" y="7667353"/>
                <a:ext cx="1389642" cy="1631256"/>
              </a:xfrm>
              <a:custGeom>
                <a:avLst/>
                <a:gdLst>
                  <a:gd name="T0" fmla="*/ 949 w 949"/>
                  <a:gd name="T1" fmla="*/ 1114 h 1114"/>
                  <a:gd name="T2" fmla="*/ 677 w 949"/>
                  <a:gd name="T3" fmla="*/ 844 h 1114"/>
                  <a:gd name="T4" fmla="*/ 881 w 949"/>
                  <a:gd name="T5" fmla="*/ 844 h 1114"/>
                  <a:gd name="T6" fmla="*/ 656 w 949"/>
                  <a:gd name="T7" fmla="*/ 616 h 1114"/>
                  <a:gd name="T8" fmla="*/ 830 w 949"/>
                  <a:gd name="T9" fmla="*/ 616 h 1114"/>
                  <a:gd name="T10" fmla="*/ 615 w 949"/>
                  <a:gd name="T11" fmla="*/ 390 h 1114"/>
                  <a:gd name="T12" fmla="*/ 756 w 949"/>
                  <a:gd name="T13" fmla="*/ 390 h 1114"/>
                  <a:gd name="T14" fmla="*/ 588 w 949"/>
                  <a:gd name="T15" fmla="*/ 232 h 1114"/>
                  <a:gd name="T16" fmla="*/ 707 w 949"/>
                  <a:gd name="T17" fmla="*/ 232 h 1114"/>
                  <a:gd name="T18" fmla="*/ 476 w 949"/>
                  <a:gd name="T19" fmla="*/ 0 h 1114"/>
                  <a:gd name="T20" fmla="*/ 242 w 949"/>
                  <a:gd name="T21" fmla="*/ 232 h 1114"/>
                  <a:gd name="T22" fmla="*/ 362 w 949"/>
                  <a:gd name="T23" fmla="*/ 232 h 1114"/>
                  <a:gd name="T24" fmla="*/ 193 w 949"/>
                  <a:gd name="T25" fmla="*/ 390 h 1114"/>
                  <a:gd name="T26" fmla="*/ 335 w 949"/>
                  <a:gd name="T27" fmla="*/ 390 h 1114"/>
                  <a:gd name="T28" fmla="*/ 120 w 949"/>
                  <a:gd name="T29" fmla="*/ 616 h 1114"/>
                  <a:gd name="T30" fmla="*/ 294 w 949"/>
                  <a:gd name="T31" fmla="*/ 616 h 1114"/>
                  <a:gd name="T32" fmla="*/ 68 w 949"/>
                  <a:gd name="T33" fmla="*/ 844 h 1114"/>
                  <a:gd name="T34" fmla="*/ 272 w 949"/>
                  <a:gd name="T35" fmla="*/ 844 h 1114"/>
                  <a:gd name="T36" fmla="*/ 0 w 949"/>
                  <a:gd name="T37" fmla="*/ 1114 h 1114"/>
                  <a:gd name="T38" fmla="*/ 949 w 949"/>
                  <a:gd name="T39" fmla="*/ 1114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9" h="1114">
                    <a:moveTo>
                      <a:pt x="949" y="1114"/>
                    </a:moveTo>
                    <a:lnTo>
                      <a:pt x="677" y="844"/>
                    </a:lnTo>
                    <a:lnTo>
                      <a:pt x="881" y="844"/>
                    </a:lnTo>
                    <a:lnTo>
                      <a:pt x="656" y="616"/>
                    </a:lnTo>
                    <a:lnTo>
                      <a:pt x="830" y="616"/>
                    </a:lnTo>
                    <a:lnTo>
                      <a:pt x="615" y="390"/>
                    </a:lnTo>
                    <a:lnTo>
                      <a:pt x="756" y="390"/>
                    </a:lnTo>
                    <a:lnTo>
                      <a:pt x="588" y="232"/>
                    </a:lnTo>
                    <a:lnTo>
                      <a:pt x="707" y="232"/>
                    </a:lnTo>
                    <a:lnTo>
                      <a:pt x="476" y="0"/>
                    </a:lnTo>
                    <a:lnTo>
                      <a:pt x="242" y="232"/>
                    </a:lnTo>
                    <a:lnTo>
                      <a:pt x="362" y="232"/>
                    </a:lnTo>
                    <a:lnTo>
                      <a:pt x="193" y="390"/>
                    </a:lnTo>
                    <a:lnTo>
                      <a:pt x="335" y="390"/>
                    </a:lnTo>
                    <a:lnTo>
                      <a:pt x="120" y="616"/>
                    </a:lnTo>
                    <a:lnTo>
                      <a:pt x="294" y="616"/>
                    </a:lnTo>
                    <a:lnTo>
                      <a:pt x="68" y="844"/>
                    </a:lnTo>
                    <a:lnTo>
                      <a:pt x="272" y="844"/>
                    </a:lnTo>
                    <a:lnTo>
                      <a:pt x="0" y="1114"/>
                    </a:lnTo>
                    <a:lnTo>
                      <a:pt x="949" y="1114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2" name="Freeform 564"/>
              <p:cNvSpPr>
                <a:spLocks/>
              </p:cNvSpPr>
              <p:nvPr/>
            </p:nvSpPr>
            <p:spPr bwMode="auto">
              <a:xfrm>
                <a:off x="15981610" y="7667353"/>
                <a:ext cx="1389642" cy="1631256"/>
              </a:xfrm>
              <a:custGeom>
                <a:avLst/>
                <a:gdLst>
                  <a:gd name="T0" fmla="*/ 949 w 949"/>
                  <a:gd name="T1" fmla="*/ 1114 h 1114"/>
                  <a:gd name="T2" fmla="*/ 677 w 949"/>
                  <a:gd name="T3" fmla="*/ 844 h 1114"/>
                  <a:gd name="T4" fmla="*/ 881 w 949"/>
                  <a:gd name="T5" fmla="*/ 844 h 1114"/>
                  <a:gd name="T6" fmla="*/ 656 w 949"/>
                  <a:gd name="T7" fmla="*/ 616 h 1114"/>
                  <a:gd name="T8" fmla="*/ 830 w 949"/>
                  <a:gd name="T9" fmla="*/ 616 h 1114"/>
                  <a:gd name="T10" fmla="*/ 615 w 949"/>
                  <a:gd name="T11" fmla="*/ 390 h 1114"/>
                  <a:gd name="T12" fmla="*/ 756 w 949"/>
                  <a:gd name="T13" fmla="*/ 390 h 1114"/>
                  <a:gd name="T14" fmla="*/ 588 w 949"/>
                  <a:gd name="T15" fmla="*/ 232 h 1114"/>
                  <a:gd name="T16" fmla="*/ 707 w 949"/>
                  <a:gd name="T17" fmla="*/ 232 h 1114"/>
                  <a:gd name="T18" fmla="*/ 476 w 949"/>
                  <a:gd name="T19" fmla="*/ 0 h 1114"/>
                  <a:gd name="T20" fmla="*/ 242 w 949"/>
                  <a:gd name="T21" fmla="*/ 232 h 1114"/>
                  <a:gd name="T22" fmla="*/ 362 w 949"/>
                  <a:gd name="T23" fmla="*/ 232 h 1114"/>
                  <a:gd name="T24" fmla="*/ 193 w 949"/>
                  <a:gd name="T25" fmla="*/ 390 h 1114"/>
                  <a:gd name="T26" fmla="*/ 335 w 949"/>
                  <a:gd name="T27" fmla="*/ 390 h 1114"/>
                  <a:gd name="T28" fmla="*/ 120 w 949"/>
                  <a:gd name="T29" fmla="*/ 616 h 1114"/>
                  <a:gd name="T30" fmla="*/ 294 w 949"/>
                  <a:gd name="T31" fmla="*/ 616 h 1114"/>
                  <a:gd name="T32" fmla="*/ 68 w 949"/>
                  <a:gd name="T33" fmla="*/ 844 h 1114"/>
                  <a:gd name="T34" fmla="*/ 272 w 949"/>
                  <a:gd name="T35" fmla="*/ 844 h 1114"/>
                  <a:gd name="T36" fmla="*/ 0 w 949"/>
                  <a:gd name="T37" fmla="*/ 1114 h 1114"/>
                  <a:gd name="T38" fmla="*/ 949 w 949"/>
                  <a:gd name="T39" fmla="*/ 1114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9" h="1114">
                    <a:moveTo>
                      <a:pt x="949" y="1114"/>
                    </a:moveTo>
                    <a:lnTo>
                      <a:pt x="677" y="844"/>
                    </a:lnTo>
                    <a:lnTo>
                      <a:pt x="881" y="844"/>
                    </a:lnTo>
                    <a:lnTo>
                      <a:pt x="656" y="616"/>
                    </a:lnTo>
                    <a:lnTo>
                      <a:pt x="830" y="616"/>
                    </a:lnTo>
                    <a:lnTo>
                      <a:pt x="615" y="390"/>
                    </a:lnTo>
                    <a:lnTo>
                      <a:pt x="756" y="390"/>
                    </a:lnTo>
                    <a:lnTo>
                      <a:pt x="588" y="232"/>
                    </a:lnTo>
                    <a:lnTo>
                      <a:pt x="707" y="232"/>
                    </a:lnTo>
                    <a:lnTo>
                      <a:pt x="476" y="0"/>
                    </a:lnTo>
                    <a:lnTo>
                      <a:pt x="242" y="232"/>
                    </a:lnTo>
                    <a:lnTo>
                      <a:pt x="362" y="232"/>
                    </a:lnTo>
                    <a:lnTo>
                      <a:pt x="193" y="390"/>
                    </a:lnTo>
                    <a:lnTo>
                      <a:pt x="335" y="390"/>
                    </a:lnTo>
                    <a:lnTo>
                      <a:pt x="120" y="616"/>
                    </a:lnTo>
                    <a:lnTo>
                      <a:pt x="294" y="616"/>
                    </a:lnTo>
                    <a:lnTo>
                      <a:pt x="68" y="844"/>
                    </a:lnTo>
                    <a:lnTo>
                      <a:pt x="272" y="844"/>
                    </a:lnTo>
                    <a:lnTo>
                      <a:pt x="0" y="1114"/>
                    </a:lnTo>
                    <a:lnTo>
                      <a:pt x="949" y="11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3" name="Freeform 565"/>
              <p:cNvSpPr>
                <a:spLocks/>
              </p:cNvSpPr>
              <p:nvPr/>
            </p:nvSpPr>
            <p:spPr bwMode="auto">
              <a:xfrm>
                <a:off x="16678627" y="7667353"/>
                <a:ext cx="692625" cy="1631256"/>
              </a:xfrm>
              <a:custGeom>
                <a:avLst/>
                <a:gdLst>
                  <a:gd name="T0" fmla="*/ 0 w 473"/>
                  <a:gd name="T1" fmla="*/ 0 h 1114"/>
                  <a:gd name="T2" fmla="*/ 0 w 473"/>
                  <a:gd name="T3" fmla="*/ 0 h 1114"/>
                  <a:gd name="T4" fmla="*/ 0 w 473"/>
                  <a:gd name="T5" fmla="*/ 1114 h 1114"/>
                  <a:gd name="T6" fmla="*/ 473 w 473"/>
                  <a:gd name="T7" fmla="*/ 1114 h 1114"/>
                  <a:gd name="T8" fmla="*/ 201 w 473"/>
                  <a:gd name="T9" fmla="*/ 844 h 1114"/>
                  <a:gd name="T10" fmla="*/ 405 w 473"/>
                  <a:gd name="T11" fmla="*/ 844 h 1114"/>
                  <a:gd name="T12" fmla="*/ 180 w 473"/>
                  <a:gd name="T13" fmla="*/ 616 h 1114"/>
                  <a:gd name="T14" fmla="*/ 354 w 473"/>
                  <a:gd name="T15" fmla="*/ 616 h 1114"/>
                  <a:gd name="T16" fmla="*/ 139 w 473"/>
                  <a:gd name="T17" fmla="*/ 390 h 1114"/>
                  <a:gd name="T18" fmla="*/ 280 w 473"/>
                  <a:gd name="T19" fmla="*/ 390 h 1114"/>
                  <a:gd name="T20" fmla="*/ 112 w 473"/>
                  <a:gd name="T21" fmla="*/ 232 h 1114"/>
                  <a:gd name="T22" fmla="*/ 231 w 473"/>
                  <a:gd name="T23" fmla="*/ 232 h 1114"/>
                  <a:gd name="T24" fmla="*/ 0 w 473"/>
                  <a:gd name="T25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3" h="1114">
                    <a:moveTo>
                      <a:pt x="0" y="0"/>
                    </a:moveTo>
                    <a:lnTo>
                      <a:pt x="0" y="0"/>
                    </a:lnTo>
                    <a:lnTo>
                      <a:pt x="0" y="1114"/>
                    </a:lnTo>
                    <a:lnTo>
                      <a:pt x="473" y="1114"/>
                    </a:lnTo>
                    <a:lnTo>
                      <a:pt x="201" y="844"/>
                    </a:lnTo>
                    <a:lnTo>
                      <a:pt x="405" y="844"/>
                    </a:lnTo>
                    <a:lnTo>
                      <a:pt x="180" y="616"/>
                    </a:lnTo>
                    <a:lnTo>
                      <a:pt x="354" y="616"/>
                    </a:lnTo>
                    <a:lnTo>
                      <a:pt x="139" y="390"/>
                    </a:lnTo>
                    <a:lnTo>
                      <a:pt x="280" y="390"/>
                    </a:lnTo>
                    <a:lnTo>
                      <a:pt x="112" y="232"/>
                    </a:lnTo>
                    <a:lnTo>
                      <a:pt x="231" y="2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4" name="Freeform 566"/>
              <p:cNvSpPr>
                <a:spLocks/>
              </p:cNvSpPr>
              <p:nvPr/>
            </p:nvSpPr>
            <p:spPr bwMode="auto">
              <a:xfrm>
                <a:off x="16678627" y="7667353"/>
                <a:ext cx="692625" cy="1631256"/>
              </a:xfrm>
              <a:custGeom>
                <a:avLst/>
                <a:gdLst>
                  <a:gd name="T0" fmla="*/ 0 w 473"/>
                  <a:gd name="T1" fmla="*/ 0 h 1114"/>
                  <a:gd name="T2" fmla="*/ 0 w 473"/>
                  <a:gd name="T3" fmla="*/ 0 h 1114"/>
                  <a:gd name="T4" fmla="*/ 0 w 473"/>
                  <a:gd name="T5" fmla="*/ 1114 h 1114"/>
                  <a:gd name="T6" fmla="*/ 473 w 473"/>
                  <a:gd name="T7" fmla="*/ 1114 h 1114"/>
                  <a:gd name="T8" fmla="*/ 201 w 473"/>
                  <a:gd name="T9" fmla="*/ 844 h 1114"/>
                  <a:gd name="T10" fmla="*/ 405 w 473"/>
                  <a:gd name="T11" fmla="*/ 844 h 1114"/>
                  <a:gd name="T12" fmla="*/ 180 w 473"/>
                  <a:gd name="T13" fmla="*/ 616 h 1114"/>
                  <a:gd name="T14" fmla="*/ 354 w 473"/>
                  <a:gd name="T15" fmla="*/ 616 h 1114"/>
                  <a:gd name="T16" fmla="*/ 139 w 473"/>
                  <a:gd name="T17" fmla="*/ 390 h 1114"/>
                  <a:gd name="T18" fmla="*/ 280 w 473"/>
                  <a:gd name="T19" fmla="*/ 390 h 1114"/>
                  <a:gd name="T20" fmla="*/ 112 w 473"/>
                  <a:gd name="T21" fmla="*/ 232 h 1114"/>
                  <a:gd name="T22" fmla="*/ 231 w 473"/>
                  <a:gd name="T23" fmla="*/ 232 h 1114"/>
                  <a:gd name="T24" fmla="*/ 0 w 473"/>
                  <a:gd name="T25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3" h="1114">
                    <a:moveTo>
                      <a:pt x="0" y="0"/>
                    </a:moveTo>
                    <a:lnTo>
                      <a:pt x="0" y="0"/>
                    </a:lnTo>
                    <a:lnTo>
                      <a:pt x="0" y="1114"/>
                    </a:lnTo>
                    <a:lnTo>
                      <a:pt x="473" y="1114"/>
                    </a:lnTo>
                    <a:lnTo>
                      <a:pt x="201" y="844"/>
                    </a:lnTo>
                    <a:lnTo>
                      <a:pt x="405" y="844"/>
                    </a:lnTo>
                    <a:lnTo>
                      <a:pt x="180" y="616"/>
                    </a:lnTo>
                    <a:lnTo>
                      <a:pt x="354" y="616"/>
                    </a:lnTo>
                    <a:lnTo>
                      <a:pt x="139" y="390"/>
                    </a:lnTo>
                    <a:lnTo>
                      <a:pt x="280" y="390"/>
                    </a:lnTo>
                    <a:lnTo>
                      <a:pt x="112" y="232"/>
                    </a:lnTo>
                    <a:lnTo>
                      <a:pt x="231" y="23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0" name="Group 1169"/>
            <p:cNvGrpSpPr/>
            <p:nvPr/>
          </p:nvGrpSpPr>
          <p:grpSpPr>
            <a:xfrm>
              <a:off x="15606743" y="5232184"/>
              <a:ext cx="199148" cy="319222"/>
              <a:chOff x="15606743" y="5232184"/>
              <a:chExt cx="199148" cy="319222"/>
            </a:xfrm>
          </p:grpSpPr>
          <p:sp>
            <p:nvSpPr>
              <p:cNvPr id="2615" name="Freeform 567"/>
              <p:cNvSpPr>
                <a:spLocks/>
              </p:cNvSpPr>
              <p:nvPr/>
            </p:nvSpPr>
            <p:spPr bwMode="auto">
              <a:xfrm>
                <a:off x="15694602" y="5454761"/>
                <a:ext cx="27822" cy="96645"/>
              </a:xfrm>
              <a:custGeom>
                <a:avLst/>
                <a:gdLst>
                  <a:gd name="T0" fmla="*/ 0 w 7"/>
                  <a:gd name="T1" fmla="*/ 3 h 24"/>
                  <a:gd name="T2" fmla="*/ 3 w 7"/>
                  <a:gd name="T3" fmla="*/ 0 h 24"/>
                  <a:gd name="T4" fmla="*/ 7 w 7"/>
                  <a:gd name="T5" fmla="*/ 3 h 24"/>
                  <a:gd name="T6" fmla="*/ 7 w 7"/>
                  <a:gd name="T7" fmla="*/ 21 h 24"/>
                  <a:gd name="T8" fmla="*/ 3 w 7"/>
                  <a:gd name="T9" fmla="*/ 24 h 24"/>
                  <a:gd name="T10" fmla="*/ 0 w 7"/>
                  <a:gd name="T11" fmla="*/ 21 h 24"/>
                  <a:gd name="T12" fmla="*/ 0 w 7"/>
                  <a:gd name="T1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4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5" y="24"/>
                      <a:pt x="3" y="24"/>
                    </a:cubicBezTo>
                    <a:cubicBezTo>
                      <a:pt x="1" y="24"/>
                      <a:pt x="0" y="22"/>
                      <a:pt x="0" y="21"/>
                    </a:cubicBezTo>
                    <a:cubicBezTo>
                      <a:pt x="0" y="3"/>
                      <a:pt x="0" y="3"/>
                      <a:pt x="0" y="3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6" name="Freeform 568"/>
              <p:cNvSpPr>
                <a:spLocks/>
              </p:cNvSpPr>
              <p:nvPr/>
            </p:nvSpPr>
            <p:spPr bwMode="auto">
              <a:xfrm>
                <a:off x="15694602" y="5467940"/>
                <a:ext cx="11715" cy="83466"/>
              </a:xfrm>
              <a:custGeom>
                <a:avLst/>
                <a:gdLst>
                  <a:gd name="T0" fmla="*/ 3 w 3"/>
                  <a:gd name="T1" fmla="*/ 0 h 21"/>
                  <a:gd name="T2" fmla="*/ 0 w 3"/>
                  <a:gd name="T3" fmla="*/ 0 h 21"/>
                  <a:gd name="T4" fmla="*/ 0 w 3"/>
                  <a:gd name="T5" fmla="*/ 0 h 21"/>
                  <a:gd name="T6" fmla="*/ 0 w 3"/>
                  <a:gd name="T7" fmla="*/ 18 h 21"/>
                  <a:gd name="T8" fmla="*/ 3 w 3"/>
                  <a:gd name="T9" fmla="*/ 21 h 21"/>
                  <a:gd name="T10" fmla="*/ 3 w 3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21"/>
                      <a:pt x="3" y="2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7" name="Freeform 569"/>
              <p:cNvSpPr>
                <a:spLocks/>
              </p:cNvSpPr>
              <p:nvPr/>
            </p:nvSpPr>
            <p:spPr bwMode="auto">
              <a:xfrm>
                <a:off x="15606743" y="5232184"/>
                <a:ext cx="199148" cy="235756"/>
              </a:xfrm>
              <a:custGeom>
                <a:avLst/>
                <a:gdLst>
                  <a:gd name="T0" fmla="*/ 0 w 136"/>
                  <a:gd name="T1" fmla="*/ 161 h 161"/>
                  <a:gd name="T2" fmla="*/ 41 w 136"/>
                  <a:gd name="T3" fmla="*/ 122 h 161"/>
                  <a:gd name="T4" fmla="*/ 11 w 136"/>
                  <a:gd name="T5" fmla="*/ 122 h 161"/>
                  <a:gd name="T6" fmla="*/ 44 w 136"/>
                  <a:gd name="T7" fmla="*/ 90 h 161"/>
                  <a:gd name="T8" fmla="*/ 19 w 136"/>
                  <a:gd name="T9" fmla="*/ 90 h 161"/>
                  <a:gd name="T10" fmla="*/ 49 w 136"/>
                  <a:gd name="T11" fmla="*/ 57 h 161"/>
                  <a:gd name="T12" fmla="*/ 30 w 136"/>
                  <a:gd name="T13" fmla="*/ 57 h 161"/>
                  <a:gd name="T14" fmla="*/ 52 w 136"/>
                  <a:gd name="T15" fmla="*/ 33 h 161"/>
                  <a:gd name="T16" fmla="*/ 35 w 136"/>
                  <a:gd name="T17" fmla="*/ 33 h 161"/>
                  <a:gd name="T18" fmla="*/ 68 w 136"/>
                  <a:gd name="T19" fmla="*/ 0 h 161"/>
                  <a:gd name="T20" fmla="*/ 103 w 136"/>
                  <a:gd name="T21" fmla="*/ 33 h 161"/>
                  <a:gd name="T22" fmla="*/ 84 w 136"/>
                  <a:gd name="T23" fmla="*/ 33 h 161"/>
                  <a:gd name="T24" fmla="*/ 109 w 136"/>
                  <a:gd name="T25" fmla="*/ 57 h 161"/>
                  <a:gd name="T26" fmla="*/ 90 w 136"/>
                  <a:gd name="T27" fmla="*/ 57 h 161"/>
                  <a:gd name="T28" fmla="*/ 120 w 136"/>
                  <a:gd name="T29" fmla="*/ 90 h 161"/>
                  <a:gd name="T30" fmla="*/ 95 w 136"/>
                  <a:gd name="T31" fmla="*/ 90 h 161"/>
                  <a:gd name="T32" fmla="*/ 128 w 136"/>
                  <a:gd name="T33" fmla="*/ 122 h 161"/>
                  <a:gd name="T34" fmla="*/ 98 w 136"/>
                  <a:gd name="T35" fmla="*/ 122 h 161"/>
                  <a:gd name="T36" fmla="*/ 136 w 136"/>
                  <a:gd name="T37" fmla="*/ 161 h 161"/>
                  <a:gd name="T38" fmla="*/ 0 w 136"/>
                  <a:gd name="T39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6" h="161">
                    <a:moveTo>
                      <a:pt x="0" y="161"/>
                    </a:moveTo>
                    <a:lnTo>
                      <a:pt x="41" y="122"/>
                    </a:lnTo>
                    <a:lnTo>
                      <a:pt x="11" y="122"/>
                    </a:lnTo>
                    <a:lnTo>
                      <a:pt x="44" y="90"/>
                    </a:lnTo>
                    <a:lnTo>
                      <a:pt x="19" y="90"/>
                    </a:lnTo>
                    <a:lnTo>
                      <a:pt x="49" y="57"/>
                    </a:lnTo>
                    <a:lnTo>
                      <a:pt x="30" y="57"/>
                    </a:lnTo>
                    <a:lnTo>
                      <a:pt x="52" y="33"/>
                    </a:lnTo>
                    <a:lnTo>
                      <a:pt x="35" y="33"/>
                    </a:lnTo>
                    <a:lnTo>
                      <a:pt x="68" y="0"/>
                    </a:lnTo>
                    <a:lnTo>
                      <a:pt x="103" y="33"/>
                    </a:lnTo>
                    <a:lnTo>
                      <a:pt x="84" y="33"/>
                    </a:lnTo>
                    <a:lnTo>
                      <a:pt x="109" y="57"/>
                    </a:lnTo>
                    <a:lnTo>
                      <a:pt x="90" y="57"/>
                    </a:lnTo>
                    <a:lnTo>
                      <a:pt x="120" y="90"/>
                    </a:lnTo>
                    <a:lnTo>
                      <a:pt x="95" y="90"/>
                    </a:lnTo>
                    <a:lnTo>
                      <a:pt x="128" y="122"/>
                    </a:lnTo>
                    <a:lnTo>
                      <a:pt x="98" y="122"/>
                    </a:lnTo>
                    <a:lnTo>
                      <a:pt x="136" y="161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8" name="Freeform 570"/>
              <p:cNvSpPr>
                <a:spLocks/>
              </p:cNvSpPr>
              <p:nvPr/>
            </p:nvSpPr>
            <p:spPr bwMode="auto">
              <a:xfrm>
                <a:off x="15606743" y="5232184"/>
                <a:ext cx="199148" cy="235756"/>
              </a:xfrm>
              <a:custGeom>
                <a:avLst/>
                <a:gdLst>
                  <a:gd name="T0" fmla="*/ 0 w 136"/>
                  <a:gd name="T1" fmla="*/ 161 h 161"/>
                  <a:gd name="T2" fmla="*/ 41 w 136"/>
                  <a:gd name="T3" fmla="*/ 122 h 161"/>
                  <a:gd name="T4" fmla="*/ 11 w 136"/>
                  <a:gd name="T5" fmla="*/ 122 h 161"/>
                  <a:gd name="T6" fmla="*/ 44 w 136"/>
                  <a:gd name="T7" fmla="*/ 90 h 161"/>
                  <a:gd name="T8" fmla="*/ 19 w 136"/>
                  <a:gd name="T9" fmla="*/ 90 h 161"/>
                  <a:gd name="T10" fmla="*/ 49 w 136"/>
                  <a:gd name="T11" fmla="*/ 57 h 161"/>
                  <a:gd name="T12" fmla="*/ 30 w 136"/>
                  <a:gd name="T13" fmla="*/ 57 h 161"/>
                  <a:gd name="T14" fmla="*/ 52 w 136"/>
                  <a:gd name="T15" fmla="*/ 33 h 161"/>
                  <a:gd name="T16" fmla="*/ 35 w 136"/>
                  <a:gd name="T17" fmla="*/ 33 h 161"/>
                  <a:gd name="T18" fmla="*/ 68 w 136"/>
                  <a:gd name="T19" fmla="*/ 0 h 161"/>
                  <a:gd name="T20" fmla="*/ 103 w 136"/>
                  <a:gd name="T21" fmla="*/ 33 h 161"/>
                  <a:gd name="T22" fmla="*/ 84 w 136"/>
                  <a:gd name="T23" fmla="*/ 33 h 161"/>
                  <a:gd name="T24" fmla="*/ 109 w 136"/>
                  <a:gd name="T25" fmla="*/ 57 h 161"/>
                  <a:gd name="T26" fmla="*/ 90 w 136"/>
                  <a:gd name="T27" fmla="*/ 57 h 161"/>
                  <a:gd name="T28" fmla="*/ 120 w 136"/>
                  <a:gd name="T29" fmla="*/ 90 h 161"/>
                  <a:gd name="T30" fmla="*/ 95 w 136"/>
                  <a:gd name="T31" fmla="*/ 90 h 161"/>
                  <a:gd name="T32" fmla="*/ 128 w 136"/>
                  <a:gd name="T33" fmla="*/ 122 h 161"/>
                  <a:gd name="T34" fmla="*/ 98 w 136"/>
                  <a:gd name="T35" fmla="*/ 122 h 161"/>
                  <a:gd name="T36" fmla="*/ 136 w 136"/>
                  <a:gd name="T37" fmla="*/ 161 h 161"/>
                  <a:gd name="T38" fmla="*/ 0 w 136"/>
                  <a:gd name="T39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6" h="161">
                    <a:moveTo>
                      <a:pt x="0" y="161"/>
                    </a:moveTo>
                    <a:lnTo>
                      <a:pt x="41" y="122"/>
                    </a:lnTo>
                    <a:lnTo>
                      <a:pt x="11" y="122"/>
                    </a:lnTo>
                    <a:lnTo>
                      <a:pt x="44" y="90"/>
                    </a:lnTo>
                    <a:lnTo>
                      <a:pt x="19" y="90"/>
                    </a:lnTo>
                    <a:lnTo>
                      <a:pt x="49" y="57"/>
                    </a:lnTo>
                    <a:lnTo>
                      <a:pt x="30" y="57"/>
                    </a:lnTo>
                    <a:lnTo>
                      <a:pt x="52" y="33"/>
                    </a:lnTo>
                    <a:lnTo>
                      <a:pt x="35" y="33"/>
                    </a:lnTo>
                    <a:lnTo>
                      <a:pt x="68" y="0"/>
                    </a:lnTo>
                    <a:lnTo>
                      <a:pt x="103" y="33"/>
                    </a:lnTo>
                    <a:lnTo>
                      <a:pt x="84" y="33"/>
                    </a:lnTo>
                    <a:lnTo>
                      <a:pt x="109" y="57"/>
                    </a:lnTo>
                    <a:lnTo>
                      <a:pt x="90" y="57"/>
                    </a:lnTo>
                    <a:lnTo>
                      <a:pt x="120" y="90"/>
                    </a:lnTo>
                    <a:lnTo>
                      <a:pt x="95" y="90"/>
                    </a:lnTo>
                    <a:lnTo>
                      <a:pt x="128" y="122"/>
                    </a:lnTo>
                    <a:lnTo>
                      <a:pt x="98" y="122"/>
                    </a:lnTo>
                    <a:lnTo>
                      <a:pt x="136" y="161"/>
                    </a:lnTo>
                    <a:lnTo>
                      <a:pt x="0" y="16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9" name="Freeform 571"/>
              <p:cNvSpPr>
                <a:spLocks/>
              </p:cNvSpPr>
              <p:nvPr/>
            </p:nvSpPr>
            <p:spPr bwMode="auto">
              <a:xfrm>
                <a:off x="15606743" y="5232184"/>
                <a:ext cx="99574" cy="235756"/>
              </a:xfrm>
              <a:custGeom>
                <a:avLst/>
                <a:gdLst>
                  <a:gd name="T0" fmla="*/ 68 w 68"/>
                  <a:gd name="T1" fmla="*/ 0 h 161"/>
                  <a:gd name="T2" fmla="*/ 35 w 68"/>
                  <a:gd name="T3" fmla="*/ 33 h 161"/>
                  <a:gd name="T4" fmla="*/ 52 w 68"/>
                  <a:gd name="T5" fmla="*/ 33 h 161"/>
                  <a:gd name="T6" fmla="*/ 35 w 68"/>
                  <a:gd name="T7" fmla="*/ 49 h 161"/>
                  <a:gd name="T8" fmla="*/ 30 w 68"/>
                  <a:gd name="T9" fmla="*/ 57 h 161"/>
                  <a:gd name="T10" fmla="*/ 49 w 68"/>
                  <a:gd name="T11" fmla="*/ 57 h 161"/>
                  <a:gd name="T12" fmla="*/ 19 w 68"/>
                  <a:gd name="T13" fmla="*/ 90 h 161"/>
                  <a:gd name="T14" fmla="*/ 44 w 68"/>
                  <a:gd name="T15" fmla="*/ 90 h 161"/>
                  <a:gd name="T16" fmla="*/ 11 w 68"/>
                  <a:gd name="T17" fmla="*/ 122 h 161"/>
                  <a:gd name="T18" fmla="*/ 41 w 68"/>
                  <a:gd name="T19" fmla="*/ 122 h 161"/>
                  <a:gd name="T20" fmla="*/ 0 w 68"/>
                  <a:gd name="T21" fmla="*/ 161 h 161"/>
                  <a:gd name="T22" fmla="*/ 68 w 68"/>
                  <a:gd name="T23" fmla="*/ 161 h 161"/>
                  <a:gd name="T24" fmla="*/ 68 w 68"/>
                  <a:gd name="T25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61">
                    <a:moveTo>
                      <a:pt x="68" y="0"/>
                    </a:moveTo>
                    <a:lnTo>
                      <a:pt x="35" y="33"/>
                    </a:lnTo>
                    <a:lnTo>
                      <a:pt x="52" y="33"/>
                    </a:lnTo>
                    <a:lnTo>
                      <a:pt x="35" y="49"/>
                    </a:lnTo>
                    <a:lnTo>
                      <a:pt x="30" y="57"/>
                    </a:lnTo>
                    <a:lnTo>
                      <a:pt x="49" y="57"/>
                    </a:lnTo>
                    <a:lnTo>
                      <a:pt x="19" y="90"/>
                    </a:lnTo>
                    <a:lnTo>
                      <a:pt x="44" y="90"/>
                    </a:lnTo>
                    <a:lnTo>
                      <a:pt x="11" y="122"/>
                    </a:lnTo>
                    <a:lnTo>
                      <a:pt x="41" y="122"/>
                    </a:lnTo>
                    <a:lnTo>
                      <a:pt x="0" y="161"/>
                    </a:lnTo>
                    <a:lnTo>
                      <a:pt x="68" y="16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0" name="Freeform 572"/>
              <p:cNvSpPr>
                <a:spLocks/>
              </p:cNvSpPr>
              <p:nvPr/>
            </p:nvSpPr>
            <p:spPr bwMode="auto">
              <a:xfrm>
                <a:off x="15606743" y="5232184"/>
                <a:ext cx="99574" cy="235756"/>
              </a:xfrm>
              <a:custGeom>
                <a:avLst/>
                <a:gdLst>
                  <a:gd name="T0" fmla="*/ 68 w 68"/>
                  <a:gd name="T1" fmla="*/ 0 h 161"/>
                  <a:gd name="T2" fmla="*/ 35 w 68"/>
                  <a:gd name="T3" fmla="*/ 33 h 161"/>
                  <a:gd name="T4" fmla="*/ 52 w 68"/>
                  <a:gd name="T5" fmla="*/ 33 h 161"/>
                  <a:gd name="T6" fmla="*/ 35 w 68"/>
                  <a:gd name="T7" fmla="*/ 49 h 161"/>
                  <a:gd name="T8" fmla="*/ 30 w 68"/>
                  <a:gd name="T9" fmla="*/ 57 h 161"/>
                  <a:gd name="T10" fmla="*/ 49 w 68"/>
                  <a:gd name="T11" fmla="*/ 57 h 161"/>
                  <a:gd name="T12" fmla="*/ 19 w 68"/>
                  <a:gd name="T13" fmla="*/ 90 h 161"/>
                  <a:gd name="T14" fmla="*/ 44 w 68"/>
                  <a:gd name="T15" fmla="*/ 90 h 161"/>
                  <a:gd name="T16" fmla="*/ 11 w 68"/>
                  <a:gd name="T17" fmla="*/ 122 h 161"/>
                  <a:gd name="T18" fmla="*/ 41 w 68"/>
                  <a:gd name="T19" fmla="*/ 122 h 161"/>
                  <a:gd name="T20" fmla="*/ 0 w 68"/>
                  <a:gd name="T21" fmla="*/ 161 h 161"/>
                  <a:gd name="T22" fmla="*/ 68 w 68"/>
                  <a:gd name="T23" fmla="*/ 161 h 161"/>
                  <a:gd name="T24" fmla="*/ 68 w 68"/>
                  <a:gd name="T25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61">
                    <a:moveTo>
                      <a:pt x="68" y="0"/>
                    </a:moveTo>
                    <a:lnTo>
                      <a:pt x="35" y="33"/>
                    </a:lnTo>
                    <a:lnTo>
                      <a:pt x="52" y="33"/>
                    </a:lnTo>
                    <a:lnTo>
                      <a:pt x="35" y="49"/>
                    </a:lnTo>
                    <a:lnTo>
                      <a:pt x="30" y="57"/>
                    </a:lnTo>
                    <a:lnTo>
                      <a:pt x="49" y="57"/>
                    </a:lnTo>
                    <a:lnTo>
                      <a:pt x="19" y="90"/>
                    </a:lnTo>
                    <a:lnTo>
                      <a:pt x="44" y="90"/>
                    </a:lnTo>
                    <a:lnTo>
                      <a:pt x="11" y="122"/>
                    </a:lnTo>
                    <a:lnTo>
                      <a:pt x="41" y="122"/>
                    </a:lnTo>
                    <a:lnTo>
                      <a:pt x="0" y="161"/>
                    </a:lnTo>
                    <a:lnTo>
                      <a:pt x="68" y="161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7" name="Group 1166"/>
            <p:cNvGrpSpPr/>
            <p:nvPr/>
          </p:nvGrpSpPr>
          <p:grpSpPr>
            <a:xfrm>
              <a:off x="15833713" y="5443046"/>
              <a:ext cx="752662" cy="1076278"/>
              <a:chOff x="15833713" y="5443046"/>
              <a:chExt cx="752662" cy="1076278"/>
            </a:xfrm>
          </p:grpSpPr>
          <p:sp>
            <p:nvSpPr>
              <p:cNvPr id="2621" name="Freeform 573"/>
              <p:cNvSpPr>
                <a:spLocks/>
              </p:cNvSpPr>
              <p:nvPr/>
            </p:nvSpPr>
            <p:spPr bwMode="auto">
              <a:xfrm>
                <a:off x="16144150" y="5794484"/>
                <a:ext cx="43930" cy="150825"/>
              </a:xfrm>
              <a:custGeom>
                <a:avLst/>
                <a:gdLst>
                  <a:gd name="T0" fmla="*/ 11 w 11"/>
                  <a:gd name="T1" fmla="*/ 5 h 38"/>
                  <a:gd name="T2" fmla="*/ 6 w 11"/>
                  <a:gd name="T3" fmla="*/ 0 h 38"/>
                  <a:gd name="T4" fmla="*/ 0 w 11"/>
                  <a:gd name="T5" fmla="*/ 5 h 38"/>
                  <a:gd name="T6" fmla="*/ 0 w 11"/>
                  <a:gd name="T7" fmla="*/ 33 h 38"/>
                  <a:gd name="T8" fmla="*/ 6 w 11"/>
                  <a:gd name="T9" fmla="*/ 38 h 38"/>
                  <a:gd name="T10" fmla="*/ 11 w 11"/>
                  <a:gd name="T11" fmla="*/ 33 h 38"/>
                  <a:gd name="T12" fmla="*/ 11 w 11"/>
                  <a:gd name="T13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8">
                    <a:moveTo>
                      <a:pt x="11" y="5"/>
                    </a:move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ubicBezTo>
                      <a:pt x="9" y="38"/>
                      <a:pt x="11" y="36"/>
                      <a:pt x="11" y="33"/>
                    </a:cubicBezTo>
                    <a:cubicBezTo>
                      <a:pt x="11" y="5"/>
                      <a:pt x="11" y="5"/>
                      <a:pt x="11" y="5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2" name="Freeform 574"/>
              <p:cNvSpPr>
                <a:spLocks/>
              </p:cNvSpPr>
              <p:nvPr/>
            </p:nvSpPr>
            <p:spPr bwMode="auto">
              <a:xfrm>
                <a:off x="16169043" y="5813520"/>
                <a:ext cx="19036" cy="131789"/>
              </a:xfrm>
              <a:custGeom>
                <a:avLst/>
                <a:gdLst>
                  <a:gd name="T0" fmla="*/ 5 w 5"/>
                  <a:gd name="T1" fmla="*/ 0 h 33"/>
                  <a:gd name="T2" fmla="*/ 0 w 5"/>
                  <a:gd name="T3" fmla="*/ 0 h 33"/>
                  <a:gd name="T4" fmla="*/ 0 w 5"/>
                  <a:gd name="T5" fmla="*/ 14 h 33"/>
                  <a:gd name="T6" fmla="*/ 0 w 5"/>
                  <a:gd name="T7" fmla="*/ 15 h 33"/>
                  <a:gd name="T8" fmla="*/ 0 w 5"/>
                  <a:gd name="T9" fmla="*/ 15 h 33"/>
                  <a:gd name="T10" fmla="*/ 0 w 5"/>
                  <a:gd name="T11" fmla="*/ 32 h 33"/>
                  <a:gd name="T12" fmla="*/ 1 w 5"/>
                  <a:gd name="T13" fmla="*/ 33 h 33"/>
                  <a:gd name="T14" fmla="*/ 5 w 5"/>
                  <a:gd name="T15" fmla="*/ 28 h 33"/>
                  <a:gd name="T16" fmla="*/ 5 w 5"/>
                  <a:gd name="T17" fmla="*/ 28 h 33"/>
                  <a:gd name="T18" fmla="*/ 5 w 5"/>
                  <a:gd name="T19" fmla="*/ 28 h 33"/>
                  <a:gd name="T20" fmla="*/ 5 w 5"/>
                  <a:gd name="T21" fmla="*/ 28 h 33"/>
                  <a:gd name="T22" fmla="*/ 5 w 5"/>
                  <a:gd name="T23" fmla="*/ 0 h 33"/>
                  <a:gd name="T24" fmla="*/ 5 w 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3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3" y="32"/>
                      <a:pt x="5" y="31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3" name="Freeform 575"/>
              <p:cNvSpPr>
                <a:spLocks/>
              </p:cNvSpPr>
              <p:nvPr/>
            </p:nvSpPr>
            <p:spPr bwMode="auto">
              <a:xfrm>
                <a:off x="16009432" y="5443046"/>
                <a:ext cx="314829" cy="370474"/>
              </a:xfrm>
              <a:custGeom>
                <a:avLst/>
                <a:gdLst>
                  <a:gd name="T0" fmla="*/ 215 w 215"/>
                  <a:gd name="T1" fmla="*/ 253 h 253"/>
                  <a:gd name="T2" fmla="*/ 152 w 215"/>
                  <a:gd name="T3" fmla="*/ 194 h 253"/>
                  <a:gd name="T4" fmla="*/ 199 w 215"/>
                  <a:gd name="T5" fmla="*/ 194 h 253"/>
                  <a:gd name="T6" fmla="*/ 150 w 215"/>
                  <a:gd name="T7" fmla="*/ 142 h 253"/>
                  <a:gd name="T8" fmla="*/ 188 w 215"/>
                  <a:gd name="T9" fmla="*/ 142 h 253"/>
                  <a:gd name="T10" fmla="*/ 139 w 215"/>
                  <a:gd name="T11" fmla="*/ 90 h 253"/>
                  <a:gd name="T12" fmla="*/ 171 w 215"/>
                  <a:gd name="T13" fmla="*/ 90 h 253"/>
                  <a:gd name="T14" fmla="*/ 133 w 215"/>
                  <a:gd name="T15" fmla="*/ 55 h 253"/>
                  <a:gd name="T16" fmla="*/ 160 w 215"/>
                  <a:gd name="T17" fmla="*/ 55 h 253"/>
                  <a:gd name="T18" fmla="*/ 109 w 215"/>
                  <a:gd name="T19" fmla="*/ 0 h 253"/>
                  <a:gd name="T20" fmla="*/ 54 w 215"/>
                  <a:gd name="T21" fmla="*/ 55 h 253"/>
                  <a:gd name="T22" fmla="*/ 82 w 215"/>
                  <a:gd name="T23" fmla="*/ 55 h 253"/>
                  <a:gd name="T24" fmla="*/ 43 w 215"/>
                  <a:gd name="T25" fmla="*/ 90 h 253"/>
                  <a:gd name="T26" fmla="*/ 76 w 215"/>
                  <a:gd name="T27" fmla="*/ 90 h 253"/>
                  <a:gd name="T28" fmla="*/ 27 w 215"/>
                  <a:gd name="T29" fmla="*/ 142 h 253"/>
                  <a:gd name="T30" fmla="*/ 68 w 215"/>
                  <a:gd name="T31" fmla="*/ 142 h 253"/>
                  <a:gd name="T32" fmla="*/ 16 w 215"/>
                  <a:gd name="T33" fmla="*/ 194 h 253"/>
                  <a:gd name="T34" fmla="*/ 62 w 215"/>
                  <a:gd name="T35" fmla="*/ 194 h 253"/>
                  <a:gd name="T36" fmla="*/ 0 w 215"/>
                  <a:gd name="T37" fmla="*/ 253 h 253"/>
                  <a:gd name="T38" fmla="*/ 215 w 215"/>
                  <a:gd name="T3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253">
                    <a:moveTo>
                      <a:pt x="215" y="253"/>
                    </a:moveTo>
                    <a:lnTo>
                      <a:pt x="152" y="194"/>
                    </a:lnTo>
                    <a:lnTo>
                      <a:pt x="199" y="194"/>
                    </a:lnTo>
                    <a:lnTo>
                      <a:pt x="150" y="142"/>
                    </a:lnTo>
                    <a:lnTo>
                      <a:pt x="188" y="142"/>
                    </a:lnTo>
                    <a:lnTo>
                      <a:pt x="139" y="90"/>
                    </a:lnTo>
                    <a:lnTo>
                      <a:pt x="171" y="90"/>
                    </a:lnTo>
                    <a:lnTo>
                      <a:pt x="133" y="55"/>
                    </a:lnTo>
                    <a:lnTo>
                      <a:pt x="160" y="55"/>
                    </a:lnTo>
                    <a:lnTo>
                      <a:pt x="109" y="0"/>
                    </a:lnTo>
                    <a:lnTo>
                      <a:pt x="54" y="55"/>
                    </a:lnTo>
                    <a:lnTo>
                      <a:pt x="82" y="55"/>
                    </a:lnTo>
                    <a:lnTo>
                      <a:pt x="43" y="90"/>
                    </a:lnTo>
                    <a:lnTo>
                      <a:pt x="76" y="90"/>
                    </a:lnTo>
                    <a:lnTo>
                      <a:pt x="27" y="142"/>
                    </a:lnTo>
                    <a:lnTo>
                      <a:pt x="68" y="142"/>
                    </a:lnTo>
                    <a:lnTo>
                      <a:pt x="16" y="194"/>
                    </a:lnTo>
                    <a:lnTo>
                      <a:pt x="62" y="194"/>
                    </a:lnTo>
                    <a:lnTo>
                      <a:pt x="0" y="253"/>
                    </a:lnTo>
                    <a:lnTo>
                      <a:pt x="215" y="253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6" name="Freeform 576"/>
              <p:cNvSpPr>
                <a:spLocks/>
              </p:cNvSpPr>
              <p:nvPr/>
            </p:nvSpPr>
            <p:spPr bwMode="auto">
              <a:xfrm>
                <a:off x="16009432" y="5443046"/>
                <a:ext cx="314829" cy="370474"/>
              </a:xfrm>
              <a:custGeom>
                <a:avLst/>
                <a:gdLst>
                  <a:gd name="T0" fmla="*/ 215 w 215"/>
                  <a:gd name="T1" fmla="*/ 253 h 253"/>
                  <a:gd name="T2" fmla="*/ 152 w 215"/>
                  <a:gd name="T3" fmla="*/ 194 h 253"/>
                  <a:gd name="T4" fmla="*/ 199 w 215"/>
                  <a:gd name="T5" fmla="*/ 194 h 253"/>
                  <a:gd name="T6" fmla="*/ 150 w 215"/>
                  <a:gd name="T7" fmla="*/ 142 h 253"/>
                  <a:gd name="T8" fmla="*/ 188 w 215"/>
                  <a:gd name="T9" fmla="*/ 142 h 253"/>
                  <a:gd name="T10" fmla="*/ 139 w 215"/>
                  <a:gd name="T11" fmla="*/ 90 h 253"/>
                  <a:gd name="T12" fmla="*/ 171 w 215"/>
                  <a:gd name="T13" fmla="*/ 90 h 253"/>
                  <a:gd name="T14" fmla="*/ 133 w 215"/>
                  <a:gd name="T15" fmla="*/ 55 h 253"/>
                  <a:gd name="T16" fmla="*/ 160 w 215"/>
                  <a:gd name="T17" fmla="*/ 55 h 253"/>
                  <a:gd name="T18" fmla="*/ 109 w 215"/>
                  <a:gd name="T19" fmla="*/ 0 h 253"/>
                  <a:gd name="T20" fmla="*/ 54 w 215"/>
                  <a:gd name="T21" fmla="*/ 55 h 253"/>
                  <a:gd name="T22" fmla="*/ 82 w 215"/>
                  <a:gd name="T23" fmla="*/ 55 h 253"/>
                  <a:gd name="T24" fmla="*/ 43 w 215"/>
                  <a:gd name="T25" fmla="*/ 90 h 253"/>
                  <a:gd name="T26" fmla="*/ 76 w 215"/>
                  <a:gd name="T27" fmla="*/ 90 h 253"/>
                  <a:gd name="T28" fmla="*/ 27 w 215"/>
                  <a:gd name="T29" fmla="*/ 142 h 253"/>
                  <a:gd name="T30" fmla="*/ 68 w 215"/>
                  <a:gd name="T31" fmla="*/ 142 h 253"/>
                  <a:gd name="T32" fmla="*/ 16 w 215"/>
                  <a:gd name="T33" fmla="*/ 194 h 253"/>
                  <a:gd name="T34" fmla="*/ 62 w 215"/>
                  <a:gd name="T35" fmla="*/ 194 h 253"/>
                  <a:gd name="T36" fmla="*/ 0 w 215"/>
                  <a:gd name="T37" fmla="*/ 253 h 253"/>
                  <a:gd name="T38" fmla="*/ 215 w 215"/>
                  <a:gd name="T3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253">
                    <a:moveTo>
                      <a:pt x="215" y="253"/>
                    </a:moveTo>
                    <a:lnTo>
                      <a:pt x="152" y="194"/>
                    </a:lnTo>
                    <a:lnTo>
                      <a:pt x="199" y="194"/>
                    </a:lnTo>
                    <a:lnTo>
                      <a:pt x="150" y="142"/>
                    </a:lnTo>
                    <a:lnTo>
                      <a:pt x="188" y="142"/>
                    </a:lnTo>
                    <a:lnTo>
                      <a:pt x="139" y="90"/>
                    </a:lnTo>
                    <a:lnTo>
                      <a:pt x="171" y="90"/>
                    </a:lnTo>
                    <a:lnTo>
                      <a:pt x="133" y="55"/>
                    </a:lnTo>
                    <a:lnTo>
                      <a:pt x="160" y="55"/>
                    </a:lnTo>
                    <a:lnTo>
                      <a:pt x="109" y="0"/>
                    </a:lnTo>
                    <a:lnTo>
                      <a:pt x="54" y="55"/>
                    </a:lnTo>
                    <a:lnTo>
                      <a:pt x="82" y="55"/>
                    </a:lnTo>
                    <a:lnTo>
                      <a:pt x="43" y="90"/>
                    </a:lnTo>
                    <a:lnTo>
                      <a:pt x="76" y="90"/>
                    </a:lnTo>
                    <a:lnTo>
                      <a:pt x="27" y="142"/>
                    </a:lnTo>
                    <a:lnTo>
                      <a:pt x="68" y="142"/>
                    </a:lnTo>
                    <a:lnTo>
                      <a:pt x="16" y="194"/>
                    </a:lnTo>
                    <a:lnTo>
                      <a:pt x="62" y="194"/>
                    </a:lnTo>
                    <a:lnTo>
                      <a:pt x="0" y="253"/>
                    </a:lnTo>
                    <a:lnTo>
                      <a:pt x="215" y="25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7" name="Freeform 577"/>
              <p:cNvSpPr>
                <a:spLocks/>
              </p:cNvSpPr>
              <p:nvPr/>
            </p:nvSpPr>
            <p:spPr bwMode="auto">
              <a:xfrm>
                <a:off x="16169043" y="5443046"/>
                <a:ext cx="131789" cy="370474"/>
              </a:xfrm>
              <a:custGeom>
                <a:avLst/>
                <a:gdLst>
                  <a:gd name="T0" fmla="*/ 0 w 90"/>
                  <a:gd name="T1" fmla="*/ 0 h 253"/>
                  <a:gd name="T2" fmla="*/ 0 w 90"/>
                  <a:gd name="T3" fmla="*/ 253 h 253"/>
                  <a:gd name="T4" fmla="*/ 51 w 90"/>
                  <a:gd name="T5" fmla="*/ 253 h 253"/>
                  <a:gd name="T6" fmla="*/ 79 w 90"/>
                  <a:gd name="T7" fmla="*/ 226 h 253"/>
                  <a:gd name="T8" fmla="*/ 43 w 90"/>
                  <a:gd name="T9" fmla="*/ 194 h 253"/>
                  <a:gd name="T10" fmla="*/ 90 w 90"/>
                  <a:gd name="T11" fmla="*/ 194 h 253"/>
                  <a:gd name="T12" fmla="*/ 41 w 90"/>
                  <a:gd name="T13" fmla="*/ 142 h 253"/>
                  <a:gd name="T14" fmla="*/ 79 w 90"/>
                  <a:gd name="T15" fmla="*/ 142 h 253"/>
                  <a:gd name="T16" fmla="*/ 30 w 90"/>
                  <a:gd name="T17" fmla="*/ 90 h 253"/>
                  <a:gd name="T18" fmla="*/ 62 w 90"/>
                  <a:gd name="T19" fmla="*/ 90 h 253"/>
                  <a:gd name="T20" fmla="*/ 24 w 90"/>
                  <a:gd name="T21" fmla="*/ 55 h 253"/>
                  <a:gd name="T22" fmla="*/ 51 w 90"/>
                  <a:gd name="T23" fmla="*/ 55 h 253"/>
                  <a:gd name="T24" fmla="*/ 0 w 90"/>
                  <a:gd name="T2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253">
                    <a:moveTo>
                      <a:pt x="0" y="0"/>
                    </a:moveTo>
                    <a:lnTo>
                      <a:pt x="0" y="253"/>
                    </a:lnTo>
                    <a:lnTo>
                      <a:pt x="51" y="253"/>
                    </a:lnTo>
                    <a:lnTo>
                      <a:pt x="79" y="226"/>
                    </a:lnTo>
                    <a:lnTo>
                      <a:pt x="43" y="194"/>
                    </a:lnTo>
                    <a:lnTo>
                      <a:pt x="90" y="194"/>
                    </a:lnTo>
                    <a:lnTo>
                      <a:pt x="41" y="142"/>
                    </a:lnTo>
                    <a:lnTo>
                      <a:pt x="79" y="142"/>
                    </a:lnTo>
                    <a:lnTo>
                      <a:pt x="30" y="90"/>
                    </a:lnTo>
                    <a:lnTo>
                      <a:pt x="62" y="90"/>
                    </a:lnTo>
                    <a:lnTo>
                      <a:pt x="24" y="55"/>
                    </a:lnTo>
                    <a:lnTo>
                      <a:pt x="51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8" name="Freeform 578"/>
              <p:cNvSpPr>
                <a:spLocks/>
              </p:cNvSpPr>
              <p:nvPr/>
            </p:nvSpPr>
            <p:spPr bwMode="auto">
              <a:xfrm>
                <a:off x="16169043" y="5443046"/>
                <a:ext cx="131789" cy="370474"/>
              </a:xfrm>
              <a:custGeom>
                <a:avLst/>
                <a:gdLst>
                  <a:gd name="T0" fmla="*/ 0 w 90"/>
                  <a:gd name="T1" fmla="*/ 0 h 253"/>
                  <a:gd name="T2" fmla="*/ 0 w 90"/>
                  <a:gd name="T3" fmla="*/ 253 h 253"/>
                  <a:gd name="T4" fmla="*/ 51 w 90"/>
                  <a:gd name="T5" fmla="*/ 253 h 253"/>
                  <a:gd name="T6" fmla="*/ 79 w 90"/>
                  <a:gd name="T7" fmla="*/ 226 h 253"/>
                  <a:gd name="T8" fmla="*/ 43 w 90"/>
                  <a:gd name="T9" fmla="*/ 194 h 253"/>
                  <a:gd name="T10" fmla="*/ 90 w 90"/>
                  <a:gd name="T11" fmla="*/ 194 h 253"/>
                  <a:gd name="T12" fmla="*/ 41 w 90"/>
                  <a:gd name="T13" fmla="*/ 142 h 253"/>
                  <a:gd name="T14" fmla="*/ 79 w 90"/>
                  <a:gd name="T15" fmla="*/ 142 h 253"/>
                  <a:gd name="T16" fmla="*/ 30 w 90"/>
                  <a:gd name="T17" fmla="*/ 90 h 253"/>
                  <a:gd name="T18" fmla="*/ 62 w 90"/>
                  <a:gd name="T19" fmla="*/ 90 h 253"/>
                  <a:gd name="T20" fmla="*/ 24 w 90"/>
                  <a:gd name="T21" fmla="*/ 55 h 253"/>
                  <a:gd name="T22" fmla="*/ 51 w 90"/>
                  <a:gd name="T23" fmla="*/ 55 h 253"/>
                  <a:gd name="T24" fmla="*/ 0 w 90"/>
                  <a:gd name="T2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253">
                    <a:moveTo>
                      <a:pt x="0" y="0"/>
                    </a:moveTo>
                    <a:lnTo>
                      <a:pt x="0" y="253"/>
                    </a:lnTo>
                    <a:lnTo>
                      <a:pt x="51" y="253"/>
                    </a:lnTo>
                    <a:lnTo>
                      <a:pt x="79" y="226"/>
                    </a:lnTo>
                    <a:lnTo>
                      <a:pt x="43" y="194"/>
                    </a:lnTo>
                    <a:lnTo>
                      <a:pt x="90" y="194"/>
                    </a:lnTo>
                    <a:lnTo>
                      <a:pt x="41" y="142"/>
                    </a:lnTo>
                    <a:lnTo>
                      <a:pt x="79" y="142"/>
                    </a:lnTo>
                    <a:lnTo>
                      <a:pt x="30" y="90"/>
                    </a:lnTo>
                    <a:lnTo>
                      <a:pt x="62" y="90"/>
                    </a:lnTo>
                    <a:lnTo>
                      <a:pt x="24" y="55"/>
                    </a:lnTo>
                    <a:lnTo>
                      <a:pt x="51" y="5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9" name="Freeform 579"/>
              <p:cNvSpPr>
                <a:spLocks/>
              </p:cNvSpPr>
              <p:nvPr/>
            </p:nvSpPr>
            <p:spPr bwMode="auto">
              <a:xfrm>
                <a:off x="16000646" y="6049276"/>
                <a:ext cx="52716" cy="183040"/>
              </a:xfrm>
              <a:custGeom>
                <a:avLst/>
                <a:gdLst>
                  <a:gd name="T0" fmla="*/ 13 w 13"/>
                  <a:gd name="T1" fmla="*/ 6 h 46"/>
                  <a:gd name="T2" fmla="*/ 6 w 13"/>
                  <a:gd name="T3" fmla="*/ 0 h 46"/>
                  <a:gd name="T4" fmla="*/ 0 w 13"/>
                  <a:gd name="T5" fmla="*/ 6 h 46"/>
                  <a:gd name="T6" fmla="*/ 0 w 13"/>
                  <a:gd name="T7" fmla="*/ 40 h 46"/>
                  <a:gd name="T8" fmla="*/ 6 w 13"/>
                  <a:gd name="T9" fmla="*/ 46 h 46"/>
                  <a:gd name="T10" fmla="*/ 13 w 13"/>
                  <a:gd name="T11" fmla="*/ 40 h 46"/>
                  <a:gd name="T12" fmla="*/ 13 w 13"/>
                  <a:gd name="T13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6">
                    <a:moveTo>
                      <a:pt x="13" y="6"/>
                    </a:moveTo>
                    <a:cubicBezTo>
                      <a:pt x="13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3"/>
                      <a:pt x="3" y="46"/>
                      <a:pt x="6" y="46"/>
                    </a:cubicBezTo>
                    <a:cubicBezTo>
                      <a:pt x="10" y="46"/>
                      <a:pt x="13" y="43"/>
                      <a:pt x="13" y="40"/>
                    </a:cubicBezTo>
                    <a:cubicBezTo>
                      <a:pt x="13" y="6"/>
                      <a:pt x="13" y="6"/>
                      <a:pt x="13" y="6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0" name="Freeform 580"/>
              <p:cNvSpPr>
                <a:spLocks/>
              </p:cNvSpPr>
              <p:nvPr/>
            </p:nvSpPr>
            <p:spPr bwMode="auto">
              <a:xfrm>
                <a:off x="16025539" y="6072705"/>
                <a:ext cx="27822" cy="159611"/>
              </a:xfrm>
              <a:custGeom>
                <a:avLst/>
                <a:gdLst>
                  <a:gd name="T0" fmla="*/ 7 w 7"/>
                  <a:gd name="T1" fmla="*/ 0 h 40"/>
                  <a:gd name="T2" fmla="*/ 0 w 7"/>
                  <a:gd name="T3" fmla="*/ 0 h 40"/>
                  <a:gd name="T4" fmla="*/ 0 w 7"/>
                  <a:gd name="T5" fmla="*/ 40 h 40"/>
                  <a:gd name="T6" fmla="*/ 0 w 7"/>
                  <a:gd name="T7" fmla="*/ 40 h 40"/>
                  <a:gd name="T8" fmla="*/ 7 w 7"/>
                  <a:gd name="T9" fmla="*/ 34 h 40"/>
                  <a:gd name="T10" fmla="*/ 7 w 7"/>
                  <a:gd name="T11" fmla="*/ 0 h 40"/>
                  <a:gd name="T12" fmla="*/ 7 w 7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4" y="40"/>
                      <a:pt x="7" y="37"/>
                      <a:pt x="7" y="3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1" name="Freeform 581"/>
              <p:cNvSpPr>
                <a:spLocks/>
              </p:cNvSpPr>
              <p:nvPr/>
            </p:nvSpPr>
            <p:spPr bwMode="auto">
              <a:xfrm>
                <a:off x="15833713" y="5623158"/>
                <a:ext cx="382188" cy="449547"/>
              </a:xfrm>
              <a:custGeom>
                <a:avLst/>
                <a:gdLst>
                  <a:gd name="T0" fmla="*/ 261 w 261"/>
                  <a:gd name="T1" fmla="*/ 307 h 307"/>
                  <a:gd name="T2" fmla="*/ 188 w 261"/>
                  <a:gd name="T3" fmla="*/ 234 h 307"/>
                  <a:gd name="T4" fmla="*/ 242 w 261"/>
                  <a:gd name="T5" fmla="*/ 234 h 307"/>
                  <a:gd name="T6" fmla="*/ 180 w 261"/>
                  <a:gd name="T7" fmla="*/ 171 h 307"/>
                  <a:gd name="T8" fmla="*/ 229 w 261"/>
                  <a:gd name="T9" fmla="*/ 171 h 307"/>
                  <a:gd name="T10" fmla="*/ 169 w 261"/>
                  <a:gd name="T11" fmla="*/ 109 h 307"/>
                  <a:gd name="T12" fmla="*/ 210 w 261"/>
                  <a:gd name="T13" fmla="*/ 109 h 307"/>
                  <a:gd name="T14" fmla="*/ 163 w 261"/>
                  <a:gd name="T15" fmla="*/ 65 h 307"/>
                  <a:gd name="T16" fmla="*/ 196 w 261"/>
                  <a:gd name="T17" fmla="*/ 65 h 307"/>
                  <a:gd name="T18" fmla="*/ 131 w 261"/>
                  <a:gd name="T19" fmla="*/ 0 h 307"/>
                  <a:gd name="T20" fmla="*/ 68 w 261"/>
                  <a:gd name="T21" fmla="*/ 65 h 307"/>
                  <a:gd name="T22" fmla="*/ 101 w 261"/>
                  <a:gd name="T23" fmla="*/ 65 h 307"/>
                  <a:gd name="T24" fmla="*/ 55 w 261"/>
                  <a:gd name="T25" fmla="*/ 109 h 307"/>
                  <a:gd name="T26" fmla="*/ 93 w 261"/>
                  <a:gd name="T27" fmla="*/ 109 h 307"/>
                  <a:gd name="T28" fmla="*/ 33 w 261"/>
                  <a:gd name="T29" fmla="*/ 171 h 307"/>
                  <a:gd name="T30" fmla="*/ 82 w 261"/>
                  <a:gd name="T31" fmla="*/ 171 h 307"/>
                  <a:gd name="T32" fmla="*/ 19 w 261"/>
                  <a:gd name="T33" fmla="*/ 234 h 307"/>
                  <a:gd name="T34" fmla="*/ 76 w 261"/>
                  <a:gd name="T35" fmla="*/ 234 h 307"/>
                  <a:gd name="T36" fmla="*/ 0 w 261"/>
                  <a:gd name="T37" fmla="*/ 307 h 307"/>
                  <a:gd name="T38" fmla="*/ 261 w 261"/>
                  <a:gd name="T39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1" h="307">
                    <a:moveTo>
                      <a:pt x="261" y="307"/>
                    </a:moveTo>
                    <a:lnTo>
                      <a:pt x="188" y="234"/>
                    </a:lnTo>
                    <a:lnTo>
                      <a:pt x="242" y="234"/>
                    </a:lnTo>
                    <a:lnTo>
                      <a:pt x="180" y="171"/>
                    </a:lnTo>
                    <a:lnTo>
                      <a:pt x="229" y="171"/>
                    </a:lnTo>
                    <a:lnTo>
                      <a:pt x="169" y="109"/>
                    </a:lnTo>
                    <a:lnTo>
                      <a:pt x="210" y="109"/>
                    </a:lnTo>
                    <a:lnTo>
                      <a:pt x="163" y="65"/>
                    </a:lnTo>
                    <a:lnTo>
                      <a:pt x="196" y="65"/>
                    </a:lnTo>
                    <a:lnTo>
                      <a:pt x="131" y="0"/>
                    </a:lnTo>
                    <a:lnTo>
                      <a:pt x="68" y="65"/>
                    </a:lnTo>
                    <a:lnTo>
                      <a:pt x="101" y="65"/>
                    </a:lnTo>
                    <a:lnTo>
                      <a:pt x="55" y="109"/>
                    </a:lnTo>
                    <a:lnTo>
                      <a:pt x="93" y="109"/>
                    </a:lnTo>
                    <a:lnTo>
                      <a:pt x="33" y="171"/>
                    </a:lnTo>
                    <a:lnTo>
                      <a:pt x="82" y="171"/>
                    </a:lnTo>
                    <a:lnTo>
                      <a:pt x="19" y="234"/>
                    </a:lnTo>
                    <a:lnTo>
                      <a:pt x="76" y="234"/>
                    </a:lnTo>
                    <a:lnTo>
                      <a:pt x="0" y="307"/>
                    </a:lnTo>
                    <a:lnTo>
                      <a:pt x="261" y="30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2" name="Freeform 582"/>
              <p:cNvSpPr>
                <a:spLocks/>
              </p:cNvSpPr>
              <p:nvPr/>
            </p:nvSpPr>
            <p:spPr bwMode="auto">
              <a:xfrm>
                <a:off x="15833713" y="5623158"/>
                <a:ext cx="382188" cy="449547"/>
              </a:xfrm>
              <a:custGeom>
                <a:avLst/>
                <a:gdLst>
                  <a:gd name="T0" fmla="*/ 261 w 261"/>
                  <a:gd name="T1" fmla="*/ 307 h 307"/>
                  <a:gd name="T2" fmla="*/ 188 w 261"/>
                  <a:gd name="T3" fmla="*/ 234 h 307"/>
                  <a:gd name="T4" fmla="*/ 242 w 261"/>
                  <a:gd name="T5" fmla="*/ 234 h 307"/>
                  <a:gd name="T6" fmla="*/ 180 w 261"/>
                  <a:gd name="T7" fmla="*/ 171 h 307"/>
                  <a:gd name="T8" fmla="*/ 229 w 261"/>
                  <a:gd name="T9" fmla="*/ 171 h 307"/>
                  <a:gd name="T10" fmla="*/ 169 w 261"/>
                  <a:gd name="T11" fmla="*/ 109 h 307"/>
                  <a:gd name="T12" fmla="*/ 210 w 261"/>
                  <a:gd name="T13" fmla="*/ 109 h 307"/>
                  <a:gd name="T14" fmla="*/ 163 w 261"/>
                  <a:gd name="T15" fmla="*/ 65 h 307"/>
                  <a:gd name="T16" fmla="*/ 196 w 261"/>
                  <a:gd name="T17" fmla="*/ 65 h 307"/>
                  <a:gd name="T18" fmla="*/ 131 w 261"/>
                  <a:gd name="T19" fmla="*/ 0 h 307"/>
                  <a:gd name="T20" fmla="*/ 68 w 261"/>
                  <a:gd name="T21" fmla="*/ 65 h 307"/>
                  <a:gd name="T22" fmla="*/ 101 w 261"/>
                  <a:gd name="T23" fmla="*/ 65 h 307"/>
                  <a:gd name="T24" fmla="*/ 55 w 261"/>
                  <a:gd name="T25" fmla="*/ 109 h 307"/>
                  <a:gd name="T26" fmla="*/ 93 w 261"/>
                  <a:gd name="T27" fmla="*/ 109 h 307"/>
                  <a:gd name="T28" fmla="*/ 33 w 261"/>
                  <a:gd name="T29" fmla="*/ 171 h 307"/>
                  <a:gd name="T30" fmla="*/ 82 w 261"/>
                  <a:gd name="T31" fmla="*/ 171 h 307"/>
                  <a:gd name="T32" fmla="*/ 19 w 261"/>
                  <a:gd name="T33" fmla="*/ 234 h 307"/>
                  <a:gd name="T34" fmla="*/ 76 w 261"/>
                  <a:gd name="T35" fmla="*/ 234 h 307"/>
                  <a:gd name="T36" fmla="*/ 0 w 261"/>
                  <a:gd name="T37" fmla="*/ 307 h 307"/>
                  <a:gd name="T38" fmla="*/ 261 w 261"/>
                  <a:gd name="T39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1" h="307">
                    <a:moveTo>
                      <a:pt x="261" y="307"/>
                    </a:moveTo>
                    <a:lnTo>
                      <a:pt x="188" y="234"/>
                    </a:lnTo>
                    <a:lnTo>
                      <a:pt x="242" y="234"/>
                    </a:lnTo>
                    <a:lnTo>
                      <a:pt x="180" y="171"/>
                    </a:lnTo>
                    <a:lnTo>
                      <a:pt x="229" y="171"/>
                    </a:lnTo>
                    <a:lnTo>
                      <a:pt x="169" y="109"/>
                    </a:lnTo>
                    <a:lnTo>
                      <a:pt x="210" y="109"/>
                    </a:lnTo>
                    <a:lnTo>
                      <a:pt x="163" y="65"/>
                    </a:lnTo>
                    <a:lnTo>
                      <a:pt x="196" y="65"/>
                    </a:lnTo>
                    <a:lnTo>
                      <a:pt x="131" y="0"/>
                    </a:lnTo>
                    <a:lnTo>
                      <a:pt x="68" y="65"/>
                    </a:lnTo>
                    <a:lnTo>
                      <a:pt x="101" y="65"/>
                    </a:lnTo>
                    <a:lnTo>
                      <a:pt x="55" y="109"/>
                    </a:lnTo>
                    <a:lnTo>
                      <a:pt x="93" y="109"/>
                    </a:lnTo>
                    <a:lnTo>
                      <a:pt x="33" y="171"/>
                    </a:lnTo>
                    <a:lnTo>
                      <a:pt x="82" y="171"/>
                    </a:lnTo>
                    <a:lnTo>
                      <a:pt x="19" y="234"/>
                    </a:lnTo>
                    <a:lnTo>
                      <a:pt x="76" y="234"/>
                    </a:lnTo>
                    <a:lnTo>
                      <a:pt x="0" y="307"/>
                    </a:lnTo>
                    <a:lnTo>
                      <a:pt x="261" y="3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3" name="Freeform 583"/>
              <p:cNvSpPr>
                <a:spLocks/>
              </p:cNvSpPr>
              <p:nvPr/>
            </p:nvSpPr>
            <p:spPr bwMode="auto">
              <a:xfrm>
                <a:off x="16025539" y="5623158"/>
                <a:ext cx="190362" cy="449547"/>
              </a:xfrm>
              <a:custGeom>
                <a:avLst/>
                <a:gdLst>
                  <a:gd name="T0" fmla="*/ 0 w 130"/>
                  <a:gd name="T1" fmla="*/ 0 h 307"/>
                  <a:gd name="T2" fmla="*/ 0 w 130"/>
                  <a:gd name="T3" fmla="*/ 307 h 307"/>
                  <a:gd name="T4" fmla="*/ 130 w 130"/>
                  <a:gd name="T5" fmla="*/ 307 h 307"/>
                  <a:gd name="T6" fmla="*/ 130 w 130"/>
                  <a:gd name="T7" fmla="*/ 307 h 307"/>
                  <a:gd name="T8" fmla="*/ 111 w 130"/>
                  <a:gd name="T9" fmla="*/ 288 h 307"/>
                  <a:gd name="T10" fmla="*/ 84 w 130"/>
                  <a:gd name="T11" fmla="*/ 288 h 307"/>
                  <a:gd name="T12" fmla="*/ 98 w 130"/>
                  <a:gd name="T13" fmla="*/ 275 h 307"/>
                  <a:gd name="T14" fmla="*/ 57 w 130"/>
                  <a:gd name="T15" fmla="*/ 234 h 307"/>
                  <a:gd name="T16" fmla="*/ 111 w 130"/>
                  <a:gd name="T17" fmla="*/ 234 h 307"/>
                  <a:gd name="T18" fmla="*/ 100 w 130"/>
                  <a:gd name="T19" fmla="*/ 220 h 307"/>
                  <a:gd name="T20" fmla="*/ 98 w 130"/>
                  <a:gd name="T21" fmla="*/ 218 h 307"/>
                  <a:gd name="T22" fmla="*/ 81 w 130"/>
                  <a:gd name="T23" fmla="*/ 201 h 307"/>
                  <a:gd name="T24" fmla="*/ 49 w 130"/>
                  <a:gd name="T25" fmla="*/ 171 h 307"/>
                  <a:gd name="T26" fmla="*/ 98 w 130"/>
                  <a:gd name="T27" fmla="*/ 171 h 307"/>
                  <a:gd name="T28" fmla="*/ 98 w 130"/>
                  <a:gd name="T29" fmla="*/ 169 h 307"/>
                  <a:gd name="T30" fmla="*/ 81 w 130"/>
                  <a:gd name="T31" fmla="*/ 152 h 307"/>
                  <a:gd name="T32" fmla="*/ 38 w 130"/>
                  <a:gd name="T33" fmla="*/ 109 h 307"/>
                  <a:gd name="T34" fmla="*/ 79 w 130"/>
                  <a:gd name="T35" fmla="*/ 109 h 307"/>
                  <a:gd name="T36" fmla="*/ 43 w 130"/>
                  <a:gd name="T37" fmla="*/ 76 h 307"/>
                  <a:gd name="T38" fmla="*/ 32 w 130"/>
                  <a:gd name="T39" fmla="*/ 65 h 307"/>
                  <a:gd name="T40" fmla="*/ 65 w 130"/>
                  <a:gd name="T41" fmla="*/ 65 h 307"/>
                  <a:gd name="T42" fmla="*/ 38 w 130"/>
                  <a:gd name="T43" fmla="*/ 38 h 307"/>
                  <a:gd name="T44" fmla="*/ 19 w 130"/>
                  <a:gd name="T45" fmla="*/ 19 h 307"/>
                  <a:gd name="T46" fmla="*/ 16 w 130"/>
                  <a:gd name="T47" fmla="*/ 16 h 307"/>
                  <a:gd name="T48" fmla="*/ 0 w 130"/>
                  <a:gd name="T4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0" h="307">
                    <a:moveTo>
                      <a:pt x="0" y="0"/>
                    </a:moveTo>
                    <a:lnTo>
                      <a:pt x="0" y="307"/>
                    </a:lnTo>
                    <a:lnTo>
                      <a:pt x="130" y="307"/>
                    </a:lnTo>
                    <a:lnTo>
                      <a:pt x="130" y="307"/>
                    </a:lnTo>
                    <a:lnTo>
                      <a:pt x="111" y="288"/>
                    </a:lnTo>
                    <a:lnTo>
                      <a:pt x="84" y="288"/>
                    </a:lnTo>
                    <a:lnTo>
                      <a:pt x="98" y="275"/>
                    </a:lnTo>
                    <a:lnTo>
                      <a:pt x="57" y="234"/>
                    </a:lnTo>
                    <a:lnTo>
                      <a:pt x="111" y="234"/>
                    </a:lnTo>
                    <a:lnTo>
                      <a:pt x="100" y="220"/>
                    </a:lnTo>
                    <a:lnTo>
                      <a:pt x="98" y="218"/>
                    </a:lnTo>
                    <a:lnTo>
                      <a:pt x="81" y="201"/>
                    </a:lnTo>
                    <a:lnTo>
                      <a:pt x="49" y="171"/>
                    </a:lnTo>
                    <a:lnTo>
                      <a:pt x="98" y="171"/>
                    </a:lnTo>
                    <a:lnTo>
                      <a:pt x="98" y="169"/>
                    </a:lnTo>
                    <a:lnTo>
                      <a:pt x="81" y="152"/>
                    </a:lnTo>
                    <a:lnTo>
                      <a:pt x="38" y="109"/>
                    </a:lnTo>
                    <a:lnTo>
                      <a:pt x="79" y="109"/>
                    </a:lnTo>
                    <a:lnTo>
                      <a:pt x="43" y="76"/>
                    </a:lnTo>
                    <a:lnTo>
                      <a:pt x="32" y="65"/>
                    </a:lnTo>
                    <a:lnTo>
                      <a:pt x="65" y="65"/>
                    </a:lnTo>
                    <a:lnTo>
                      <a:pt x="38" y="38"/>
                    </a:lnTo>
                    <a:lnTo>
                      <a:pt x="19" y="19"/>
                    </a:lnTo>
                    <a:lnTo>
                      <a:pt x="16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4" name="Freeform 584"/>
              <p:cNvSpPr>
                <a:spLocks/>
              </p:cNvSpPr>
              <p:nvPr/>
            </p:nvSpPr>
            <p:spPr bwMode="auto">
              <a:xfrm>
                <a:off x="16025539" y="5623158"/>
                <a:ext cx="190362" cy="449547"/>
              </a:xfrm>
              <a:custGeom>
                <a:avLst/>
                <a:gdLst>
                  <a:gd name="T0" fmla="*/ 0 w 130"/>
                  <a:gd name="T1" fmla="*/ 0 h 307"/>
                  <a:gd name="T2" fmla="*/ 0 w 130"/>
                  <a:gd name="T3" fmla="*/ 307 h 307"/>
                  <a:gd name="T4" fmla="*/ 130 w 130"/>
                  <a:gd name="T5" fmla="*/ 307 h 307"/>
                  <a:gd name="T6" fmla="*/ 130 w 130"/>
                  <a:gd name="T7" fmla="*/ 307 h 307"/>
                  <a:gd name="T8" fmla="*/ 111 w 130"/>
                  <a:gd name="T9" fmla="*/ 288 h 307"/>
                  <a:gd name="T10" fmla="*/ 84 w 130"/>
                  <a:gd name="T11" fmla="*/ 288 h 307"/>
                  <a:gd name="T12" fmla="*/ 98 w 130"/>
                  <a:gd name="T13" fmla="*/ 275 h 307"/>
                  <a:gd name="T14" fmla="*/ 57 w 130"/>
                  <a:gd name="T15" fmla="*/ 234 h 307"/>
                  <a:gd name="T16" fmla="*/ 111 w 130"/>
                  <a:gd name="T17" fmla="*/ 234 h 307"/>
                  <a:gd name="T18" fmla="*/ 100 w 130"/>
                  <a:gd name="T19" fmla="*/ 220 h 307"/>
                  <a:gd name="T20" fmla="*/ 98 w 130"/>
                  <a:gd name="T21" fmla="*/ 218 h 307"/>
                  <a:gd name="T22" fmla="*/ 81 w 130"/>
                  <a:gd name="T23" fmla="*/ 201 h 307"/>
                  <a:gd name="T24" fmla="*/ 49 w 130"/>
                  <a:gd name="T25" fmla="*/ 171 h 307"/>
                  <a:gd name="T26" fmla="*/ 98 w 130"/>
                  <a:gd name="T27" fmla="*/ 171 h 307"/>
                  <a:gd name="T28" fmla="*/ 98 w 130"/>
                  <a:gd name="T29" fmla="*/ 169 h 307"/>
                  <a:gd name="T30" fmla="*/ 81 w 130"/>
                  <a:gd name="T31" fmla="*/ 152 h 307"/>
                  <a:gd name="T32" fmla="*/ 38 w 130"/>
                  <a:gd name="T33" fmla="*/ 109 h 307"/>
                  <a:gd name="T34" fmla="*/ 79 w 130"/>
                  <a:gd name="T35" fmla="*/ 109 h 307"/>
                  <a:gd name="T36" fmla="*/ 43 w 130"/>
                  <a:gd name="T37" fmla="*/ 76 h 307"/>
                  <a:gd name="T38" fmla="*/ 32 w 130"/>
                  <a:gd name="T39" fmla="*/ 65 h 307"/>
                  <a:gd name="T40" fmla="*/ 65 w 130"/>
                  <a:gd name="T41" fmla="*/ 65 h 307"/>
                  <a:gd name="T42" fmla="*/ 38 w 130"/>
                  <a:gd name="T43" fmla="*/ 38 h 307"/>
                  <a:gd name="T44" fmla="*/ 19 w 130"/>
                  <a:gd name="T45" fmla="*/ 19 h 307"/>
                  <a:gd name="T46" fmla="*/ 16 w 130"/>
                  <a:gd name="T47" fmla="*/ 16 h 307"/>
                  <a:gd name="T48" fmla="*/ 0 w 130"/>
                  <a:gd name="T4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0" h="307">
                    <a:moveTo>
                      <a:pt x="0" y="0"/>
                    </a:moveTo>
                    <a:lnTo>
                      <a:pt x="0" y="307"/>
                    </a:lnTo>
                    <a:lnTo>
                      <a:pt x="130" y="307"/>
                    </a:lnTo>
                    <a:lnTo>
                      <a:pt x="130" y="307"/>
                    </a:lnTo>
                    <a:lnTo>
                      <a:pt x="111" y="288"/>
                    </a:lnTo>
                    <a:lnTo>
                      <a:pt x="84" y="288"/>
                    </a:lnTo>
                    <a:lnTo>
                      <a:pt x="98" y="275"/>
                    </a:lnTo>
                    <a:lnTo>
                      <a:pt x="57" y="234"/>
                    </a:lnTo>
                    <a:lnTo>
                      <a:pt x="111" y="234"/>
                    </a:lnTo>
                    <a:lnTo>
                      <a:pt x="100" y="220"/>
                    </a:lnTo>
                    <a:lnTo>
                      <a:pt x="98" y="218"/>
                    </a:lnTo>
                    <a:lnTo>
                      <a:pt x="81" y="201"/>
                    </a:lnTo>
                    <a:lnTo>
                      <a:pt x="49" y="171"/>
                    </a:lnTo>
                    <a:lnTo>
                      <a:pt x="98" y="171"/>
                    </a:lnTo>
                    <a:lnTo>
                      <a:pt x="98" y="169"/>
                    </a:lnTo>
                    <a:lnTo>
                      <a:pt x="81" y="152"/>
                    </a:lnTo>
                    <a:lnTo>
                      <a:pt x="38" y="109"/>
                    </a:lnTo>
                    <a:lnTo>
                      <a:pt x="79" y="109"/>
                    </a:lnTo>
                    <a:lnTo>
                      <a:pt x="43" y="76"/>
                    </a:lnTo>
                    <a:lnTo>
                      <a:pt x="32" y="65"/>
                    </a:lnTo>
                    <a:lnTo>
                      <a:pt x="65" y="65"/>
                    </a:lnTo>
                    <a:lnTo>
                      <a:pt x="38" y="38"/>
                    </a:lnTo>
                    <a:lnTo>
                      <a:pt x="19" y="19"/>
                    </a:lnTo>
                    <a:lnTo>
                      <a:pt x="16" y="1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5" name="Freeform 585"/>
              <p:cNvSpPr>
                <a:spLocks/>
              </p:cNvSpPr>
              <p:nvPr/>
            </p:nvSpPr>
            <p:spPr bwMode="auto">
              <a:xfrm>
                <a:off x="16300832" y="6276246"/>
                <a:ext cx="71752" cy="243078"/>
              </a:xfrm>
              <a:custGeom>
                <a:avLst/>
                <a:gdLst>
                  <a:gd name="T0" fmla="*/ 18 w 18"/>
                  <a:gd name="T1" fmla="*/ 9 h 61"/>
                  <a:gd name="T2" fmla="*/ 9 w 18"/>
                  <a:gd name="T3" fmla="*/ 0 h 61"/>
                  <a:gd name="T4" fmla="*/ 0 w 18"/>
                  <a:gd name="T5" fmla="*/ 9 h 61"/>
                  <a:gd name="T6" fmla="*/ 0 w 18"/>
                  <a:gd name="T7" fmla="*/ 52 h 61"/>
                  <a:gd name="T8" fmla="*/ 9 w 18"/>
                  <a:gd name="T9" fmla="*/ 61 h 61"/>
                  <a:gd name="T10" fmla="*/ 18 w 18"/>
                  <a:gd name="T11" fmla="*/ 52 h 61"/>
                  <a:gd name="T12" fmla="*/ 18 w 18"/>
                  <a:gd name="T13" fmla="*/ 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1">
                    <a:moveTo>
                      <a:pt x="18" y="9"/>
                    </a:move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7"/>
                      <a:pt x="4" y="61"/>
                      <a:pt x="9" y="61"/>
                    </a:cubicBezTo>
                    <a:cubicBezTo>
                      <a:pt x="14" y="61"/>
                      <a:pt x="18" y="57"/>
                      <a:pt x="18" y="52"/>
                    </a:cubicBezTo>
                    <a:cubicBezTo>
                      <a:pt x="18" y="9"/>
                      <a:pt x="18" y="9"/>
                      <a:pt x="18" y="9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6" name="Freeform 586"/>
              <p:cNvSpPr>
                <a:spLocks/>
              </p:cNvSpPr>
              <p:nvPr/>
            </p:nvSpPr>
            <p:spPr bwMode="auto">
              <a:xfrm>
                <a:off x="16335976" y="6308461"/>
                <a:ext cx="36608" cy="210862"/>
              </a:xfrm>
              <a:custGeom>
                <a:avLst/>
                <a:gdLst>
                  <a:gd name="T0" fmla="*/ 9 w 9"/>
                  <a:gd name="T1" fmla="*/ 0 h 53"/>
                  <a:gd name="T2" fmla="*/ 0 w 9"/>
                  <a:gd name="T3" fmla="*/ 0 h 53"/>
                  <a:gd name="T4" fmla="*/ 0 w 9"/>
                  <a:gd name="T5" fmla="*/ 53 h 53"/>
                  <a:gd name="T6" fmla="*/ 9 w 9"/>
                  <a:gd name="T7" fmla="*/ 44 h 53"/>
                  <a:gd name="T8" fmla="*/ 9 w 9"/>
                  <a:gd name="T9" fmla="*/ 1 h 53"/>
                  <a:gd name="T10" fmla="*/ 9 w 9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3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5" y="53"/>
                      <a:pt x="9" y="49"/>
                      <a:pt x="9" y="44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7" name="Freeform 587"/>
              <p:cNvSpPr>
                <a:spLocks/>
              </p:cNvSpPr>
              <p:nvPr/>
            </p:nvSpPr>
            <p:spPr bwMode="auto">
              <a:xfrm>
                <a:off x="16085577" y="5722732"/>
                <a:ext cx="500798" cy="585729"/>
              </a:xfrm>
              <a:custGeom>
                <a:avLst/>
                <a:gdLst>
                  <a:gd name="T0" fmla="*/ 342 w 342"/>
                  <a:gd name="T1" fmla="*/ 400 h 400"/>
                  <a:gd name="T2" fmla="*/ 244 w 342"/>
                  <a:gd name="T3" fmla="*/ 302 h 400"/>
                  <a:gd name="T4" fmla="*/ 318 w 342"/>
                  <a:gd name="T5" fmla="*/ 302 h 400"/>
                  <a:gd name="T6" fmla="*/ 236 w 342"/>
                  <a:gd name="T7" fmla="*/ 220 h 400"/>
                  <a:gd name="T8" fmla="*/ 299 w 342"/>
                  <a:gd name="T9" fmla="*/ 220 h 400"/>
                  <a:gd name="T10" fmla="*/ 223 w 342"/>
                  <a:gd name="T11" fmla="*/ 139 h 400"/>
                  <a:gd name="T12" fmla="*/ 272 w 342"/>
                  <a:gd name="T13" fmla="*/ 139 h 400"/>
                  <a:gd name="T14" fmla="*/ 212 w 342"/>
                  <a:gd name="T15" fmla="*/ 81 h 400"/>
                  <a:gd name="T16" fmla="*/ 255 w 342"/>
                  <a:gd name="T17" fmla="*/ 81 h 400"/>
                  <a:gd name="T18" fmla="*/ 171 w 342"/>
                  <a:gd name="T19" fmla="*/ 0 h 400"/>
                  <a:gd name="T20" fmla="*/ 89 w 342"/>
                  <a:gd name="T21" fmla="*/ 81 h 400"/>
                  <a:gd name="T22" fmla="*/ 130 w 342"/>
                  <a:gd name="T23" fmla="*/ 81 h 400"/>
                  <a:gd name="T24" fmla="*/ 70 w 342"/>
                  <a:gd name="T25" fmla="*/ 139 h 400"/>
                  <a:gd name="T26" fmla="*/ 122 w 342"/>
                  <a:gd name="T27" fmla="*/ 139 h 400"/>
                  <a:gd name="T28" fmla="*/ 43 w 342"/>
                  <a:gd name="T29" fmla="*/ 220 h 400"/>
                  <a:gd name="T30" fmla="*/ 106 w 342"/>
                  <a:gd name="T31" fmla="*/ 220 h 400"/>
                  <a:gd name="T32" fmla="*/ 24 w 342"/>
                  <a:gd name="T33" fmla="*/ 302 h 400"/>
                  <a:gd name="T34" fmla="*/ 98 w 342"/>
                  <a:gd name="T35" fmla="*/ 302 h 400"/>
                  <a:gd name="T36" fmla="*/ 0 w 342"/>
                  <a:gd name="T37" fmla="*/ 400 h 400"/>
                  <a:gd name="T38" fmla="*/ 342 w 342"/>
                  <a:gd name="T39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2" h="400">
                    <a:moveTo>
                      <a:pt x="342" y="400"/>
                    </a:moveTo>
                    <a:lnTo>
                      <a:pt x="244" y="302"/>
                    </a:lnTo>
                    <a:lnTo>
                      <a:pt x="318" y="302"/>
                    </a:lnTo>
                    <a:lnTo>
                      <a:pt x="236" y="220"/>
                    </a:lnTo>
                    <a:lnTo>
                      <a:pt x="299" y="220"/>
                    </a:lnTo>
                    <a:lnTo>
                      <a:pt x="223" y="139"/>
                    </a:lnTo>
                    <a:lnTo>
                      <a:pt x="272" y="139"/>
                    </a:lnTo>
                    <a:lnTo>
                      <a:pt x="212" y="81"/>
                    </a:lnTo>
                    <a:lnTo>
                      <a:pt x="255" y="81"/>
                    </a:lnTo>
                    <a:lnTo>
                      <a:pt x="171" y="0"/>
                    </a:lnTo>
                    <a:lnTo>
                      <a:pt x="89" y="81"/>
                    </a:lnTo>
                    <a:lnTo>
                      <a:pt x="130" y="81"/>
                    </a:lnTo>
                    <a:lnTo>
                      <a:pt x="70" y="139"/>
                    </a:lnTo>
                    <a:lnTo>
                      <a:pt x="122" y="139"/>
                    </a:lnTo>
                    <a:lnTo>
                      <a:pt x="43" y="220"/>
                    </a:lnTo>
                    <a:lnTo>
                      <a:pt x="106" y="220"/>
                    </a:lnTo>
                    <a:lnTo>
                      <a:pt x="24" y="302"/>
                    </a:lnTo>
                    <a:lnTo>
                      <a:pt x="98" y="302"/>
                    </a:lnTo>
                    <a:lnTo>
                      <a:pt x="0" y="400"/>
                    </a:lnTo>
                    <a:lnTo>
                      <a:pt x="342" y="400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8" name="Freeform 588"/>
              <p:cNvSpPr>
                <a:spLocks/>
              </p:cNvSpPr>
              <p:nvPr/>
            </p:nvSpPr>
            <p:spPr bwMode="auto">
              <a:xfrm>
                <a:off x="16085577" y="5722732"/>
                <a:ext cx="500798" cy="585729"/>
              </a:xfrm>
              <a:custGeom>
                <a:avLst/>
                <a:gdLst>
                  <a:gd name="T0" fmla="*/ 342 w 342"/>
                  <a:gd name="T1" fmla="*/ 400 h 400"/>
                  <a:gd name="T2" fmla="*/ 244 w 342"/>
                  <a:gd name="T3" fmla="*/ 302 h 400"/>
                  <a:gd name="T4" fmla="*/ 318 w 342"/>
                  <a:gd name="T5" fmla="*/ 302 h 400"/>
                  <a:gd name="T6" fmla="*/ 236 w 342"/>
                  <a:gd name="T7" fmla="*/ 220 h 400"/>
                  <a:gd name="T8" fmla="*/ 299 w 342"/>
                  <a:gd name="T9" fmla="*/ 220 h 400"/>
                  <a:gd name="T10" fmla="*/ 223 w 342"/>
                  <a:gd name="T11" fmla="*/ 139 h 400"/>
                  <a:gd name="T12" fmla="*/ 272 w 342"/>
                  <a:gd name="T13" fmla="*/ 139 h 400"/>
                  <a:gd name="T14" fmla="*/ 212 w 342"/>
                  <a:gd name="T15" fmla="*/ 81 h 400"/>
                  <a:gd name="T16" fmla="*/ 255 w 342"/>
                  <a:gd name="T17" fmla="*/ 81 h 400"/>
                  <a:gd name="T18" fmla="*/ 171 w 342"/>
                  <a:gd name="T19" fmla="*/ 0 h 400"/>
                  <a:gd name="T20" fmla="*/ 89 w 342"/>
                  <a:gd name="T21" fmla="*/ 81 h 400"/>
                  <a:gd name="T22" fmla="*/ 130 w 342"/>
                  <a:gd name="T23" fmla="*/ 81 h 400"/>
                  <a:gd name="T24" fmla="*/ 70 w 342"/>
                  <a:gd name="T25" fmla="*/ 139 h 400"/>
                  <a:gd name="T26" fmla="*/ 122 w 342"/>
                  <a:gd name="T27" fmla="*/ 139 h 400"/>
                  <a:gd name="T28" fmla="*/ 43 w 342"/>
                  <a:gd name="T29" fmla="*/ 220 h 400"/>
                  <a:gd name="T30" fmla="*/ 106 w 342"/>
                  <a:gd name="T31" fmla="*/ 220 h 400"/>
                  <a:gd name="T32" fmla="*/ 24 w 342"/>
                  <a:gd name="T33" fmla="*/ 302 h 400"/>
                  <a:gd name="T34" fmla="*/ 98 w 342"/>
                  <a:gd name="T35" fmla="*/ 302 h 400"/>
                  <a:gd name="T36" fmla="*/ 0 w 342"/>
                  <a:gd name="T37" fmla="*/ 400 h 400"/>
                  <a:gd name="T38" fmla="*/ 342 w 342"/>
                  <a:gd name="T39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2" h="400">
                    <a:moveTo>
                      <a:pt x="342" y="400"/>
                    </a:moveTo>
                    <a:lnTo>
                      <a:pt x="244" y="302"/>
                    </a:lnTo>
                    <a:lnTo>
                      <a:pt x="318" y="302"/>
                    </a:lnTo>
                    <a:lnTo>
                      <a:pt x="236" y="220"/>
                    </a:lnTo>
                    <a:lnTo>
                      <a:pt x="299" y="220"/>
                    </a:lnTo>
                    <a:lnTo>
                      <a:pt x="223" y="139"/>
                    </a:lnTo>
                    <a:lnTo>
                      <a:pt x="272" y="139"/>
                    </a:lnTo>
                    <a:lnTo>
                      <a:pt x="212" y="81"/>
                    </a:lnTo>
                    <a:lnTo>
                      <a:pt x="255" y="81"/>
                    </a:lnTo>
                    <a:lnTo>
                      <a:pt x="171" y="0"/>
                    </a:lnTo>
                    <a:lnTo>
                      <a:pt x="89" y="81"/>
                    </a:lnTo>
                    <a:lnTo>
                      <a:pt x="130" y="81"/>
                    </a:lnTo>
                    <a:lnTo>
                      <a:pt x="70" y="139"/>
                    </a:lnTo>
                    <a:lnTo>
                      <a:pt x="122" y="139"/>
                    </a:lnTo>
                    <a:lnTo>
                      <a:pt x="43" y="220"/>
                    </a:lnTo>
                    <a:lnTo>
                      <a:pt x="106" y="220"/>
                    </a:lnTo>
                    <a:lnTo>
                      <a:pt x="24" y="302"/>
                    </a:lnTo>
                    <a:lnTo>
                      <a:pt x="98" y="302"/>
                    </a:lnTo>
                    <a:lnTo>
                      <a:pt x="0" y="400"/>
                    </a:lnTo>
                    <a:lnTo>
                      <a:pt x="342" y="4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0" name="Freeform 589"/>
              <p:cNvSpPr>
                <a:spLocks/>
              </p:cNvSpPr>
              <p:nvPr/>
            </p:nvSpPr>
            <p:spPr bwMode="auto">
              <a:xfrm>
                <a:off x="16335976" y="5722732"/>
                <a:ext cx="250399" cy="585729"/>
              </a:xfrm>
              <a:custGeom>
                <a:avLst/>
                <a:gdLst>
                  <a:gd name="T0" fmla="*/ 0 w 171"/>
                  <a:gd name="T1" fmla="*/ 0 h 400"/>
                  <a:gd name="T2" fmla="*/ 0 w 171"/>
                  <a:gd name="T3" fmla="*/ 400 h 400"/>
                  <a:gd name="T4" fmla="*/ 171 w 171"/>
                  <a:gd name="T5" fmla="*/ 400 h 400"/>
                  <a:gd name="T6" fmla="*/ 73 w 171"/>
                  <a:gd name="T7" fmla="*/ 302 h 400"/>
                  <a:gd name="T8" fmla="*/ 147 w 171"/>
                  <a:gd name="T9" fmla="*/ 302 h 400"/>
                  <a:gd name="T10" fmla="*/ 65 w 171"/>
                  <a:gd name="T11" fmla="*/ 220 h 400"/>
                  <a:gd name="T12" fmla="*/ 128 w 171"/>
                  <a:gd name="T13" fmla="*/ 220 h 400"/>
                  <a:gd name="T14" fmla="*/ 52 w 171"/>
                  <a:gd name="T15" fmla="*/ 139 h 400"/>
                  <a:gd name="T16" fmla="*/ 101 w 171"/>
                  <a:gd name="T17" fmla="*/ 139 h 400"/>
                  <a:gd name="T18" fmla="*/ 41 w 171"/>
                  <a:gd name="T19" fmla="*/ 81 h 400"/>
                  <a:gd name="T20" fmla="*/ 84 w 171"/>
                  <a:gd name="T21" fmla="*/ 81 h 400"/>
                  <a:gd name="T22" fmla="*/ 0 w 171"/>
                  <a:gd name="T23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1" h="400">
                    <a:moveTo>
                      <a:pt x="0" y="0"/>
                    </a:moveTo>
                    <a:lnTo>
                      <a:pt x="0" y="400"/>
                    </a:lnTo>
                    <a:lnTo>
                      <a:pt x="171" y="400"/>
                    </a:lnTo>
                    <a:lnTo>
                      <a:pt x="73" y="302"/>
                    </a:lnTo>
                    <a:lnTo>
                      <a:pt x="147" y="302"/>
                    </a:lnTo>
                    <a:lnTo>
                      <a:pt x="65" y="220"/>
                    </a:lnTo>
                    <a:lnTo>
                      <a:pt x="128" y="220"/>
                    </a:lnTo>
                    <a:lnTo>
                      <a:pt x="52" y="139"/>
                    </a:lnTo>
                    <a:lnTo>
                      <a:pt x="101" y="139"/>
                    </a:lnTo>
                    <a:lnTo>
                      <a:pt x="41" y="81"/>
                    </a:lnTo>
                    <a:lnTo>
                      <a:pt x="84" y="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1" name="Freeform 590"/>
              <p:cNvSpPr>
                <a:spLocks/>
              </p:cNvSpPr>
              <p:nvPr/>
            </p:nvSpPr>
            <p:spPr bwMode="auto">
              <a:xfrm>
                <a:off x="16335976" y="5722732"/>
                <a:ext cx="250399" cy="585729"/>
              </a:xfrm>
              <a:custGeom>
                <a:avLst/>
                <a:gdLst>
                  <a:gd name="T0" fmla="*/ 0 w 171"/>
                  <a:gd name="T1" fmla="*/ 0 h 400"/>
                  <a:gd name="T2" fmla="*/ 0 w 171"/>
                  <a:gd name="T3" fmla="*/ 400 h 400"/>
                  <a:gd name="T4" fmla="*/ 171 w 171"/>
                  <a:gd name="T5" fmla="*/ 400 h 400"/>
                  <a:gd name="T6" fmla="*/ 73 w 171"/>
                  <a:gd name="T7" fmla="*/ 302 h 400"/>
                  <a:gd name="T8" fmla="*/ 147 w 171"/>
                  <a:gd name="T9" fmla="*/ 302 h 400"/>
                  <a:gd name="T10" fmla="*/ 65 w 171"/>
                  <a:gd name="T11" fmla="*/ 220 h 400"/>
                  <a:gd name="T12" fmla="*/ 128 w 171"/>
                  <a:gd name="T13" fmla="*/ 220 h 400"/>
                  <a:gd name="T14" fmla="*/ 52 w 171"/>
                  <a:gd name="T15" fmla="*/ 139 h 400"/>
                  <a:gd name="T16" fmla="*/ 101 w 171"/>
                  <a:gd name="T17" fmla="*/ 139 h 400"/>
                  <a:gd name="T18" fmla="*/ 41 w 171"/>
                  <a:gd name="T19" fmla="*/ 81 h 400"/>
                  <a:gd name="T20" fmla="*/ 84 w 171"/>
                  <a:gd name="T21" fmla="*/ 81 h 400"/>
                  <a:gd name="T22" fmla="*/ 0 w 171"/>
                  <a:gd name="T23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1" h="400">
                    <a:moveTo>
                      <a:pt x="0" y="0"/>
                    </a:moveTo>
                    <a:lnTo>
                      <a:pt x="0" y="400"/>
                    </a:lnTo>
                    <a:lnTo>
                      <a:pt x="171" y="400"/>
                    </a:lnTo>
                    <a:lnTo>
                      <a:pt x="73" y="302"/>
                    </a:lnTo>
                    <a:lnTo>
                      <a:pt x="147" y="302"/>
                    </a:lnTo>
                    <a:lnTo>
                      <a:pt x="65" y="220"/>
                    </a:lnTo>
                    <a:lnTo>
                      <a:pt x="128" y="220"/>
                    </a:lnTo>
                    <a:lnTo>
                      <a:pt x="52" y="139"/>
                    </a:lnTo>
                    <a:lnTo>
                      <a:pt x="101" y="139"/>
                    </a:lnTo>
                    <a:lnTo>
                      <a:pt x="41" y="81"/>
                    </a:lnTo>
                    <a:lnTo>
                      <a:pt x="84" y="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roup 1167"/>
            <p:cNvGrpSpPr/>
            <p:nvPr/>
          </p:nvGrpSpPr>
          <p:grpSpPr>
            <a:xfrm>
              <a:off x="16782594" y="5287828"/>
              <a:ext cx="497871" cy="710197"/>
              <a:chOff x="16782594" y="5287828"/>
              <a:chExt cx="497871" cy="710197"/>
            </a:xfrm>
          </p:grpSpPr>
          <p:grpSp>
            <p:nvGrpSpPr>
              <p:cNvPr id="1166" name="Group 1165"/>
              <p:cNvGrpSpPr/>
              <p:nvPr/>
            </p:nvGrpSpPr>
            <p:grpSpPr>
              <a:xfrm>
                <a:off x="16782594" y="5287828"/>
                <a:ext cx="497870" cy="710197"/>
                <a:chOff x="16782594" y="5287828"/>
                <a:chExt cx="497870" cy="710197"/>
              </a:xfrm>
            </p:grpSpPr>
            <p:sp>
              <p:nvSpPr>
                <p:cNvPr id="1552" name="Freeform 591"/>
                <p:cNvSpPr>
                  <a:spLocks/>
                </p:cNvSpPr>
                <p:nvPr/>
              </p:nvSpPr>
              <p:spPr bwMode="auto">
                <a:xfrm>
                  <a:off x="16989064" y="5514798"/>
                  <a:ext cx="27822" cy="103967"/>
                </a:xfrm>
                <a:custGeom>
                  <a:avLst/>
                  <a:gdLst>
                    <a:gd name="T0" fmla="*/ 7 w 7"/>
                    <a:gd name="T1" fmla="*/ 4 h 26"/>
                    <a:gd name="T2" fmla="*/ 3 w 7"/>
                    <a:gd name="T3" fmla="*/ 0 h 26"/>
                    <a:gd name="T4" fmla="*/ 0 w 7"/>
                    <a:gd name="T5" fmla="*/ 4 h 26"/>
                    <a:gd name="T6" fmla="*/ 0 w 7"/>
                    <a:gd name="T7" fmla="*/ 22 h 26"/>
                    <a:gd name="T8" fmla="*/ 3 w 7"/>
                    <a:gd name="T9" fmla="*/ 26 h 26"/>
                    <a:gd name="T10" fmla="*/ 7 w 7"/>
                    <a:gd name="T11" fmla="*/ 22 h 26"/>
                    <a:gd name="T12" fmla="*/ 7 w 7"/>
                    <a:gd name="T13" fmla="*/ 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6">
                      <a:moveTo>
                        <a:pt x="7" y="4"/>
                      </a:moveTo>
                      <a:cubicBezTo>
                        <a:pt x="7" y="2"/>
                        <a:pt x="5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1" y="26"/>
                        <a:pt x="3" y="26"/>
                      </a:cubicBezTo>
                      <a:cubicBezTo>
                        <a:pt x="5" y="26"/>
                        <a:pt x="7" y="24"/>
                        <a:pt x="7" y="22"/>
                      </a:cubicBezTo>
                      <a:cubicBezTo>
                        <a:pt x="7" y="4"/>
                        <a:pt x="7" y="4"/>
                        <a:pt x="7" y="4"/>
                      </a:cubicBezTo>
                    </a:path>
                  </a:pathLst>
                </a:custGeom>
                <a:solidFill>
                  <a:srgbClr val="A87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3" name="Freeform 592"/>
                <p:cNvSpPr>
                  <a:spLocks/>
                </p:cNvSpPr>
                <p:nvPr/>
              </p:nvSpPr>
              <p:spPr bwMode="auto">
                <a:xfrm>
                  <a:off x="17000778" y="5530906"/>
                  <a:ext cx="16108" cy="87859"/>
                </a:xfrm>
                <a:custGeom>
                  <a:avLst/>
                  <a:gdLst>
                    <a:gd name="T0" fmla="*/ 4 w 4"/>
                    <a:gd name="T1" fmla="*/ 0 h 22"/>
                    <a:gd name="T2" fmla="*/ 0 w 4"/>
                    <a:gd name="T3" fmla="*/ 0 h 22"/>
                    <a:gd name="T4" fmla="*/ 0 w 4"/>
                    <a:gd name="T5" fmla="*/ 9 h 22"/>
                    <a:gd name="T6" fmla="*/ 1 w 4"/>
                    <a:gd name="T7" fmla="*/ 10 h 22"/>
                    <a:gd name="T8" fmla="*/ 0 w 4"/>
                    <a:gd name="T9" fmla="*/ 10 h 22"/>
                    <a:gd name="T10" fmla="*/ 0 w 4"/>
                    <a:gd name="T11" fmla="*/ 21 h 22"/>
                    <a:gd name="T12" fmla="*/ 1 w 4"/>
                    <a:gd name="T13" fmla="*/ 22 h 22"/>
                    <a:gd name="T14" fmla="*/ 4 w 4"/>
                    <a:gd name="T15" fmla="*/ 19 h 22"/>
                    <a:gd name="T16" fmla="*/ 4 w 4"/>
                    <a:gd name="T17" fmla="*/ 19 h 22"/>
                    <a:gd name="T18" fmla="*/ 4 w 4"/>
                    <a:gd name="T19" fmla="*/ 18 h 22"/>
                    <a:gd name="T20" fmla="*/ 4 w 4"/>
                    <a:gd name="T21" fmla="*/ 18 h 22"/>
                    <a:gd name="T22" fmla="*/ 4 w 4"/>
                    <a:gd name="T23" fmla="*/ 0 h 22"/>
                    <a:gd name="T24" fmla="*/ 4 w 4"/>
                    <a:gd name="T2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" h="22">
                      <a:moveTo>
                        <a:pt x="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3" y="21"/>
                        <a:pt x="4" y="20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18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4" name="Freeform 593"/>
                <p:cNvSpPr>
                  <a:spLocks/>
                </p:cNvSpPr>
                <p:nvPr/>
              </p:nvSpPr>
              <p:spPr bwMode="auto">
                <a:xfrm>
                  <a:off x="16898276" y="5287828"/>
                  <a:ext cx="206470" cy="243078"/>
                </a:xfrm>
                <a:custGeom>
                  <a:avLst/>
                  <a:gdLst>
                    <a:gd name="T0" fmla="*/ 141 w 141"/>
                    <a:gd name="T1" fmla="*/ 166 h 166"/>
                    <a:gd name="T2" fmla="*/ 100 w 141"/>
                    <a:gd name="T3" fmla="*/ 125 h 166"/>
                    <a:gd name="T4" fmla="*/ 133 w 141"/>
                    <a:gd name="T5" fmla="*/ 125 h 166"/>
                    <a:gd name="T6" fmla="*/ 98 w 141"/>
                    <a:gd name="T7" fmla="*/ 93 h 166"/>
                    <a:gd name="T8" fmla="*/ 125 w 141"/>
                    <a:gd name="T9" fmla="*/ 93 h 166"/>
                    <a:gd name="T10" fmla="*/ 92 w 141"/>
                    <a:gd name="T11" fmla="*/ 57 h 166"/>
                    <a:gd name="T12" fmla="*/ 114 w 141"/>
                    <a:gd name="T13" fmla="*/ 57 h 166"/>
                    <a:gd name="T14" fmla="*/ 87 w 141"/>
                    <a:gd name="T15" fmla="*/ 35 h 166"/>
                    <a:gd name="T16" fmla="*/ 106 w 141"/>
                    <a:gd name="T17" fmla="*/ 35 h 166"/>
                    <a:gd name="T18" fmla="*/ 70 w 141"/>
                    <a:gd name="T19" fmla="*/ 0 h 166"/>
                    <a:gd name="T20" fmla="*/ 38 w 141"/>
                    <a:gd name="T21" fmla="*/ 35 h 166"/>
                    <a:gd name="T22" fmla="*/ 54 w 141"/>
                    <a:gd name="T23" fmla="*/ 35 h 166"/>
                    <a:gd name="T24" fmla="*/ 30 w 141"/>
                    <a:gd name="T25" fmla="*/ 57 h 166"/>
                    <a:gd name="T26" fmla="*/ 51 w 141"/>
                    <a:gd name="T27" fmla="*/ 57 h 166"/>
                    <a:gd name="T28" fmla="*/ 19 w 141"/>
                    <a:gd name="T29" fmla="*/ 93 h 166"/>
                    <a:gd name="T30" fmla="*/ 43 w 141"/>
                    <a:gd name="T31" fmla="*/ 93 h 166"/>
                    <a:gd name="T32" fmla="*/ 11 w 141"/>
                    <a:gd name="T33" fmla="*/ 125 h 166"/>
                    <a:gd name="T34" fmla="*/ 40 w 141"/>
                    <a:gd name="T35" fmla="*/ 125 h 166"/>
                    <a:gd name="T36" fmla="*/ 0 w 141"/>
                    <a:gd name="T37" fmla="*/ 166 h 166"/>
                    <a:gd name="T38" fmla="*/ 141 w 141"/>
                    <a:gd name="T39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1" h="166">
                      <a:moveTo>
                        <a:pt x="141" y="166"/>
                      </a:moveTo>
                      <a:lnTo>
                        <a:pt x="100" y="125"/>
                      </a:lnTo>
                      <a:lnTo>
                        <a:pt x="133" y="125"/>
                      </a:lnTo>
                      <a:lnTo>
                        <a:pt x="98" y="93"/>
                      </a:lnTo>
                      <a:lnTo>
                        <a:pt x="125" y="93"/>
                      </a:lnTo>
                      <a:lnTo>
                        <a:pt x="92" y="57"/>
                      </a:lnTo>
                      <a:lnTo>
                        <a:pt x="114" y="57"/>
                      </a:lnTo>
                      <a:lnTo>
                        <a:pt x="87" y="35"/>
                      </a:lnTo>
                      <a:lnTo>
                        <a:pt x="106" y="35"/>
                      </a:lnTo>
                      <a:lnTo>
                        <a:pt x="70" y="0"/>
                      </a:lnTo>
                      <a:lnTo>
                        <a:pt x="38" y="35"/>
                      </a:lnTo>
                      <a:lnTo>
                        <a:pt x="54" y="35"/>
                      </a:lnTo>
                      <a:lnTo>
                        <a:pt x="30" y="57"/>
                      </a:lnTo>
                      <a:lnTo>
                        <a:pt x="51" y="57"/>
                      </a:lnTo>
                      <a:lnTo>
                        <a:pt x="19" y="93"/>
                      </a:lnTo>
                      <a:lnTo>
                        <a:pt x="43" y="93"/>
                      </a:lnTo>
                      <a:lnTo>
                        <a:pt x="11" y="125"/>
                      </a:lnTo>
                      <a:lnTo>
                        <a:pt x="40" y="125"/>
                      </a:lnTo>
                      <a:lnTo>
                        <a:pt x="0" y="166"/>
                      </a:lnTo>
                      <a:lnTo>
                        <a:pt x="141" y="166"/>
                      </a:lnTo>
                      <a:close/>
                    </a:path>
                  </a:pathLst>
                </a:custGeom>
                <a:solidFill>
                  <a:srgbClr val="0068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5" name="Freeform 594"/>
                <p:cNvSpPr>
                  <a:spLocks/>
                </p:cNvSpPr>
                <p:nvPr/>
              </p:nvSpPr>
              <p:spPr bwMode="auto">
                <a:xfrm>
                  <a:off x="16898276" y="5287828"/>
                  <a:ext cx="206470" cy="243078"/>
                </a:xfrm>
                <a:custGeom>
                  <a:avLst/>
                  <a:gdLst>
                    <a:gd name="T0" fmla="*/ 141 w 141"/>
                    <a:gd name="T1" fmla="*/ 166 h 166"/>
                    <a:gd name="T2" fmla="*/ 100 w 141"/>
                    <a:gd name="T3" fmla="*/ 125 h 166"/>
                    <a:gd name="T4" fmla="*/ 133 w 141"/>
                    <a:gd name="T5" fmla="*/ 125 h 166"/>
                    <a:gd name="T6" fmla="*/ 98 w 141"/>
                    <a:gd name="T7" fmla="*/ 93 h 166"/>
                    <a:gd name="T8" fmla="*/ 125 w 141"/>
                    <a:gd name="T9" fmla="*/ 93 h 166"/>
                    <a:gd name="T10" fmla="*/ 92 w 141"/>
                    <a:gd name="T11" fmla="*/ 57 h 166"/>
                    <a:gd name="T12" fmla="*/ 114 w 141"/>
                    <a:gd name="T13" fmla="*/ 57 h 166"/>
                    <a:gd name="T14" fmla="*/ 87 w 141"/>
                    <a:gd name="T15" fmla="*/ 35 h 166"/>
                    <a:gd name="T16" fmla="*/ 106 w 141"/>
                    <a:gd name="T17" fmla="*/ 35 h 166"/>
                    <a:gd name="T18" fmla="*/ 70 w 141"/>
                    <a:gd name="T19" fmla="*/ 0 h 166"/>
                    <a:gd name="T20" fmla="*/ 38 w 141"/>
                    <a:gd name="T21" fmla="*/ 35 h 166"/>
                    <a:gd name="T22" fmla="*/ 54 w 141"/>
                    <a:gd name="T23" fmla="*/ 35 h 166"/>
                    <a:gd name="T24" fmla="*/ 30 w 141"/>
                    <a:gd name="T25" fmla="*/ 57 h 166"/>
                    <a:gd name="T26" fmla="*/ 51 w 141"/>
                    <a:gd name="T27" fmla="*/ 57 h 166"/>
                    <a:gd name="T28" fmla="*/ 19 w 141"/>
                    <a:gd name="T29" fmla="*/ 93 h 166"/>
                    <a:gd name="T30" fmla="*/ 43 w 141"/>
                    <a:gd name="T31" fmla="*/ 93 h 166"/>
                    <a:gd name="T32" fmla="*/ 11 w 141"/>
                    <a:gd name="T33" fmla="*/ 125 h 166"/>
                    <a:gd name="T34" fmla="*/ 40 w 141"/>
                    <a:gd name="T35" fmla="*/ 125 h 166"/>
                    <a:gd name="T36" fmla="*/ 0 w 141"/>
                    <a:gd name="T37" fmla="*/ 166 h 166"/>
                    <a:gd name="T38" fmla="*/ 141 w 141"/>
                    <a:gd name="T39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41" h="166">
                      <a:moveTo>
                        <a:pt x="141" y="166"/>
                      </a:moveTo>
                      <a:lnTo>
                        <a:pt x="100" y="125"/>
                      </a:lnTo>
                      <a:lnTo>
                        <a:pt x="133" y="125"/>
                      </a:lnTo>
                      <a:lnTo>
                        <a:pt x="98" y="93"/>
                      </a:lnTo>
                      <a:lnTo>
                        <a:pt x="125" y="93"/>
                      </a:lnTo>
                      <a:lnTo>
                        <a:pt x="92" y="57"/>
                      </a:lnTo>
                      <a:lnTo>
                        <a:pt x="114" y="57"/>
                      </a:lnTo>
                      <a:lnTo>
                        <a:pt x="87" y="35"/>
                      </a:lnTo>
                      <a:lnTo>
                        <a:pt x="106" y="35"/>
                      </a:lnTo>
                      <a:lnTo>
                        <a:pt x="70" y="0"/>
                      </a:lnTo>
                      <a:lnTo>
                        <a:pt x="38" y="35"/>
                      </a:lnTo>
                      <a:lnTo>
                        <a:pt x="54" y="35"/>
                      </a:lnTo>
                      <a:lnTo>
                        <a:pt x="30" y="57"/>
                      </a:lnTo>
                      <a:lnTo>
                        <a:pt x="51" y="57"/>
                      </a:lnTo>
                      <a:lnTo>
                        <a:pt x="19" y="93"/>
                      </a:lnTo>
                      <a:lnTo>
                        <a:pt x="43" y="93"/>
                      </a:lnTo>
                      <a:lnTo>
                        <a:pt x="11" y="125"/>
                      </a:lnTo>
                      <a:lnTo>
                        <a:pt x="40" y="125"/>
                      </a:lnTo>
                      <a:lnTo>
                        <a:pt x="0" y="166"/>
                      </a:lnTo>
                      <a:lnTo>
                        <a:pt x="141" y="166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 595"/>
                <p:cNvSpPr>
                  <a:spLocks/>
                </p:cNvSpPr>
                <p:nvPr/>
              </p:nvSpPr>
              <p:spPr bwMode="auto">
                <a:xfrm>
                  <a:off x="17000778" y="5287828"/>
                  <a:ext cx="92252" cy="243078"/>
                </a:xfrm>
                <a:custGeom>
                  <a:avLst/>
                  <a:gdLst>
                    <a:gd name="T0" fmla="*/ 0 w 63"/>
                    <a:gd name="T1" fmla="*/ 0 h 166"/>
                    <a:gd name="T2" fmla="*/ 0 w 63"/>
                    <a:gd name="T3" fmla="*/ 166 h 166"/>
                    <a:gd name="T4" fmla="*/ 36 w 63"/>
                    <a:gd name="T5" fmla="*/ 166 h 166"/>
                    <a:gd name="T6" fmla="*/ 55 w 63"/>
                    <a:gd name="T7" fmla="*/ 147 h 166"/>
                    <a:gd name="T8" fmla="*/ 30 w 63"/>
                    <a:gd name="T9" fmla="*/ 125 h 166"/>
                    <a:gd name="T10" fmla="*/ 63 w 63"/>
                    <a:gd name="T11" fmla="*/ 125 h 166"/>
                    <a:gd name="T12" fmla="*/ 28 w 63"/>
                    <a:gd name="T13" fmla="*/ 93 h 166"/>
                    <a:gd name="T14" fmla="*/ 55 w 63"/>
                    <a:gd name="T15" fmla="*/ 93 h 166"/>
                    <a:gd name="T16" fmla="*/ 22 w 63"/>
                    <a:gd name="T17" fmla="*/ 57 h 166"/>
                    <a:gd name="T18" fmla="*/ 44 w 63"/>
                    <a:gd name="T19" fmla="*/ 57 h 166"/>
                    <a:gd name="T20" fmla="*/ 17 w 63"/>
                    <a:gd name="T21" fmla="*/ 35 h 166"/>
                    <a:gd name="T22" fmla="*/ 36 w 63"/>
                    <a:gd name="T23" fmla="*/ 35 h 166"/>
                    <a:gd name="T24" fmla="*/ 11 w 63"/>
                    <a:gd name="T25" fmla="*/ 8 h 166"/>
                    <a:gd name="T26" fmla="*/ 0 w 63"/>
                    <a:gd name="T27" fmla="*/ 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66">
                      <a:moveTo>
                        <a:pt x="0" y="0"/>
                      </a:moveTo>
                      <a:lnTo>
                        <a:pt x="0" y="166"/>
                      </a:lnTo>
                      <a:lnTo>
                        <a:pt x="36" y="166"/>
                      </a:lnTo>
                      <a:lnTo>
                        <a:pt x="55" y="147"/>
                      </a:lnTo>
                      <a:lnTo>
                        <a:pt x="30" y="125"/>
                      </a:lnTo>
                      <a:lnTo>
                        <a:pt x="63" y="125"/>
                      </a:lnTo>
                      <a:lnTo>
                        <a:pt x="28" y="93"/>
                      </a:lnTo>
                      <a:lnTo>
                        <a:pt x="55" y="93"/>
                      </a:lnTo>
                      <a:lnTo>
                        <a:pt x="22" y="57"/>
                      </a:lnTo>
                      <a:lnTo>
                        <a:pt x="44" y="57"/>
                      </a:lnTo>
                      <a:lnTo>
                        <a:pt x="17" y="35"/>
                      </a:lnTo>
                      <a:lnTo>
                        <a:pt x="36" y="35"/>
                      </a:lnTo>
                      <a:lnTo>
                        <a:pt x="11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7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7" name="Freeform 596"/>
                <p:cNvSpPr>
                  <a:spLocks/>
                </p:cNvSpPr>
                <p:nvPr/>
              </p:nvSpPr>
              <p:spPr bwMode="auto">
                <a:xfrm>
                  <a:off x="17000778" y="5287828"/>
                  <a:ext cx="92252" cy="243078"/>
                </a:xfrm>
                <a:custGeom>
                  <a:avLst/>
                  <a:gdLst>
                    <a:gd name="T0" fmla="*/ 0 w 63"/>
                    <a:gd name="T1" fmla="*/ 0 h 166"/>
                    <a:gd name="T2" fmla="*/ 0 w 63"/>
                    <a:gd name="T3" fmla="*/ 166 h 166"/>
                    <a:gd name="T4" fmla="*/ 36 w 63"/>
                    <a:gd name="T5" fmla="*/ 166 h 166"/>
                    <a:gd name="T6" fmla="*/ 55 w 63"/>
                    <a:gd name="T7" fmla="*/ 147 h 166"/>
                    <a:gd name="T8" fmla="*/ 30 w 63"/>
                    <a:gd name="T9" fmla="*/ 125 h 166"/>
                    <a:gd name="T10" fmla="*/ 63 w 63"/>
                    <a:gd name="T11" fmla="*/ 125 h 166"/>
                    <a:gd name="T12" fmla="*/ 28 w 63"/>
                    <a:gd name="T13" fmla="*/ 93 h 166"/>
                    <a:gd name="T14" fmla="*/ 55 w 63"/>
                    <a:gd name="T15" fmla="*/ 93 h 166"/>
                    <a:gd name="T16" fmla="*/ 22 w 63"/>
                    <a:gd name="T17" fmla="*/ 57 h 166"/>
                    <a:gd name="T18" fmla="*/ 44 w 63"/>
                    <a:gd name="T19" fmla="*/ 57 h 166"/>
                    <a:gd name="T20" fmla="*/ 17 w 63"/>
                    <a:gd name="T21" fmla="*/ 35 h 166"/>
                    <a:gd name="T22" fmla="*/ 36 w 63"/>
                    <a:gd name="T23" fmla="*/ 35 h 166"/>
                    <a:gd name="T24" fmla="*/ 11 w 63"/>
                    <a:gd name="T25" fmla="*/ 8 h 166"/>
                    <a:gd name="T26" fmla="*/ 0 w 63"/>
                    <a:gd name="T27" fmla="*/ 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66">
                      <a:moveTo>
                        <a:pt x="0" y="0"/>
                      </a:moveTo>
                      <a:lnTo>
                        <a:pt x="0" y="166"/>
                      </a:lnTo>
                      <a:lnTo>
                        <a:pt x="36" y="166"/>
                      </a:lnTo>
                      <a:lnTo>
                        <a:pt x="55" y="147"/>
                      </a:lnTo>
                      <a:lnTo>
                        <a:pt x="30" y="125"/>
                      </a:lnTo>
                      <a:lnTo>
                        <a:pt x="63" y="125"/>
                      </a:lnTo>
                      <a:lnTo>
                        <a:pt x="28" y="93"/>
                      </a:lnTo>
                      <a:lnTo>
                        <a:pt x="55" y="93"/>
                      </a:lnTo>
                      <a:lnTo>
                        <a:pt x="22" y="57"/>
                      </a:lnTo>
                      <a:lnTo>
                        <a:pt x="44" y="57"/>
                      </a:lnTo>
                      <a:lnTo>
                        <a:pt x="17" y="35"/>
                      </a:lnTo>
                      <a:lnTo>
                        <a:pt x="36" y="35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8" name="Freeform 597"/>
                <p:cNvSpPr>
                  <a:spLocks/>
                </p:cNvSpPr>
                <p:nvPr/>
              </p:nvSpPr>
              <p:spPr bwMode="auto">
                <a:xfrm>
                  <a:off x="16893883" y="5686124"/>
                  <a:ext cx="32215" cy="120074"/>
                </a:xfrm>
                <a:custGeom>
                  <a:avLst/>
                  <a:gdLst>
                    <a:gd name="T0" fmla="*/ 8 w 8"/>
                    <a:gd name="T1" fmla="*/ 4 h 30"/>
                    <a:gd name="T2" fmla="*/ 4 w 8"/>
                    <a:gd name="T3" fmla="*/ 0 h 30"/>
                    <a:gd name="T4" fmla="*/ 0 w 8"/>
                    <a:gd name="T5" fmla="*/ 4 h 30"/>
                    <a:gd name="T6" fmla="*/ 0 w 8"/>
                    <a:gd name="T7" fmla="*/ 26 h 30"/>
                    <a:gd name="T8" fmla="*/ 4 w 8"/>
                    <a:gd name="T9" fmla="*/ 30 h 30"/>
                    <a:gd name="T10" fmla="*/ 8 w 8"/>
                    <a:gd name="T11" fmla="*/ 26 h 30"/>
                    <a:gd name="T12" fmla="*/ 8 w 8"/>
                    <a:gd name="T13" fmla="*/ 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0">
                      <a:moveTo>
                        <a:pt x="8" y="4"/>
                      </a:moveTo>
                      <a:cubicBezTo>
                        <a:pt x="8" y="2"/>
                        <a:pt x="6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9"/>
                        <a:pt x="2" y="30"/>
                        <a:pt x="4" y="30"/>
                      </a:cubicBezTo>
                      <a:cubicBezTo>
                        <a:pt x="6" y="30"/>
                        <a:pt x="8" y="29"/>
                        <a:pt x="8" y="26"/>
                      </a:cubicBezTo>
                      <a:cubicBezTo>
                        <a:pt x="8" y="4"/>
                        <a:pt x="8" y="4"/>
                        <a:pt x="8" y="4"/>
                      </a:cubicBezTo>
                    </a:path>
                  </a:pathLst>
                </a:custGeom>
                <a:solidFill>
                  <a:srgbClr val="A87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9" name="Freeform 598"/>
                <p:cNvSpPr>
                  <a:spLocks/>
                </p:cNvSpPr>
                <p:nvPr/>
              </p:nvSpPr>
              <p:spPr bwMode="auto">
                <a:xfrm>
                  <a:off x="16909990" y="5702232"/>
                  <a:ext cx="16108" cy="103967"/>
                </a:xfrm>
                <a:custGeom>
                  <a:avLst/>
                  <a:gdLst>
                    <a:gd name="T0" fmla="*/ 4 w 4"/>
                    <a:gd name="T1" fmla="*/ 0 h 26"/>
                    <a:gd name="T2" fmla="*/ 0 w 4"/>
                    <a:gd name="T3" fmla="*/ 0 h 26"/>
                    <a:gd name="T4" fmla="*/ 0 w 4"/>
                    <a:gd name="T5" fmla="*/ 26 h 26"/>
                    <a:gd name="T6" fmla="*/ 4 w 4"/>
                    <a:gd name="T7" fmla="*/ 22 h 26"/>
                    <a:gd name="T8" fmla="*/ 4 w 4"/>
                    <a:gd name="T9" fmla="*/ 0 h 26"/>
                    <a:gd name="T10" fmla="*/ 4 w 4"/>
                    <a:gd name="T1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26">
                      <a:moveTo>
                        <a:pt x="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2" y="26"/>
                        <a:pt x="4" y="25"/>
                        <a:pt x="4" y="2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B18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 599"/>
                <p:cNvSpPr>
                  <a:spLocks/>
                </p:cNvSpPr>
                <p:nvPr/>
              </p:nvSpPr>
              <p:spPr bwMode="auto">
                <a:xfrm>
                  <a:off x="16782594" y="5403510"/>
                  <a:ext cx="254792" cy="298722"/>
                </a:xfrm>
                <a:custGeom>
                  <a:avLst/>
                  <a:gdLst>
                    <a:gd name="T0" fmla="*/ 174 w 174"/>
                    <a:gd name="T1" fmla="*/ 204 h 204"/>
                    <a:gd name="T2" fmla="*/ 125 w 174"/>
                    <a:gd name="T3" fmla="*/ 155 h 204"/>
                    <a:gd name="T4" fmla="*/ 160 w 174"/>
                    <a:gd name="T5" fmla="*/ 155 h 204"/>
                    <a:gd name="T6" fmla="*/ 119 w 174"/>
                    <a:gd name="T7" fmla="*/ 114 h 204"/>
                    <a:gd name="T8" fmla="*/ 152 w 174"/>
                    <a:gd name="T9" fmla="*/ 114 h 204"/>
                    <a:gd name="T10" fmla="*/ 111 w 174"/>
                    <a:gd name="T11" fmla="*/ 71 h 204"/>
                    <a:gd name="T12" fmla="*/ 139 w 174"/>
                    <a:gd name="T13" fmla="*/ 71 h 204"/>
                    <a:gd name="T14" fmla="*/ 106 w 174"/>
                    <a:gd name="T15" fmla="*/ 44 h 204"/>
                    <a:gd name="T16" fmla="*/ 128 w 174"/>
                    <a:gd name="T17" fmla="*/ 44 h 204"/>
                    <a:gd name="T18" fmla="*/ 87 w 174"/>
                    <a:gd name="T19" fmla="*/ 0 h 204"/>
                    <a:gd name="T20" fmla="*/ 43 w 174"/>
                    <a:gd name="T21" fmla="*/ 44 h 204"/>
                    <a:gd name="T22" fmla="*/ 65 w 174"/>
                    <a:gd name="T23" fmla="*/ 44 h 204"/>
                    <a:gd name="T24" fmla="*/ 35 w 174"/>
                    <a:gd name="T25" fmla="*/ 71 h 204"/>
                    <a:gd name="T26" fmla="*/ 62 w 174"/>
                    <a:gd name="T27" fmla="*/ 71 h 204"/>
                    <a:gd name="T28" fmla="*/ 22 w 174"/>
                    <a:gd name="T29" fmla="*/ 114 h 204"/>
                    <a:gd name="T30" fmla="*/ 54 w 174"/>
                    <a:gd name="T31" fmla="*/ 114 h 204"/>
                    <a:gd name="T32" fmla="*/ 13 w 174"/>
                    <a:gd name="T33" fmla="*/ 155 h 204"/>
                    <a:gd name="T34" fmla="*/ 49 w 174"/>
                    <a:gd name="T35" fmla="*/ 155 h 204"/>
                    <a:gd name="T36" fmla="*/ 0 w 174"/>
                    <a:gd name="T37" fmla="*/ 204 h 204"/>
                    <a:gd name="T38" fmla="*/ 174 w 174"/>
                    <a:gd name="T39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4" h="204">
                      <a:moveTo>
                        <a:pt x="174" y="204"/>
                      </a:moveTo>
                      <a:lnTo>
                        <a:pt x="125" y="155"/>
                      </a:lnTo>
                      <a:lnTo>
                        <a:pt x="160" y="155"/>
                      </a:lnTo>
                      <a:lnTo>
                        <a:pt x="119" y="114"/>
                      </a:lnTo>
                      <a:lnTo>
                        <a:pt x="152" y="114"/>
                      </a:lnTo>
                      <a:lnTo>
                        <a:pt x="111" y="71"/>
                      </a:lnTo>
                      <a:lnTo>
                        <a:pt x="139" y="71"/>
                      </a:lnTo>
                      <a:lnTo>
                        <a:pt x="106" y="44"/>
                      </a:lnTo>
                      <a:lnTo>
                        <a:pt x="128" y="44"/>
                      </a:lnTo>
                      <a:lnTo>
                        <a:pt x="87" y="0"/>
                      </a:lnTo>
                      <a:lnTo>
                        <a:pt x="43" y="44"/>
                      </a:lnTo>
                      <a:lnTo>
                        <a:pt x="65" y="44"/>
                      </a:lnTo>
                      <a:lnTo>
                        <a:pt x="35" y="71"/>
                      </a:lnTo>
                      <a:lnTo>
                        <a:pt x="62" y="71"/>
                      </a:lnTo>
                      <a:lnTo>
                        <a:pt x="22" y="114"/>
                      </a:lnTo>
                      <a:lnTo>
                        <a:pt x="54" y="114"/>
                      </a:lnTo>
                      <a:lnTo>
                        <a:pt x="13" y="155"/>
                      </a:lnTo>
                      <a:lnTo>
                        <a:pt x="49" y="155"/>
                      </a:lnTo>
                      <a:lnTo>
                        <a:pt x="0" y="204"/>
                      </a:lnTo>
                      <a:lnTo>
                        <a:pt x="174" y="204"/>
                      </a:lnTo>
                      <a:close/>
                    </a:path>
                  </a:pathLst>
                </a:custGeom>
                <a:solidFill>
                  <a:srgbClr val="0068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1" name="Freeform 600"/>
                <p:cNvSpPr>
                  <a:spLocks/>
                </p:cNvSpPr>
                <p:nvPr/>
              </p:nvSpPr>
              <p:spPr bwMode="auto">
                <a:xfrm>
                  <a:off x="16782594" y="5403510"/>
                  <a:ext cx="254792" cy="298722"/>
                </a:xfrm>
                <a:custGeom>
                  <a:avLst/>
                  <a:gdLst>
                    <a:gd name="T0" fmla="*/ 174 w 174"/>
                    <a:gd name="T1" fmla="*/ 204 h 204"/>
                    <a:gd name="T2" fmla="*/ 125 w 174"/>
                    <a:gd name="T3" fmla="*/ 155 h 204"/>
                    <a:gd name="T4" fmla="*/ 160 w 174"/>
                    <a:gd name="T5" fmla="*/ 155 h 204"/>
                    <a:gd name="T6" fmla="*/ 119 w 174"/>
                    <a:gd name="T7" fmla="*/ 114 h 204"/>
                    <a:gd name="T8" fmla="*/ 152 w 174"/>
                    <a:gd name="T9" fmla="*/ 114 h 204"/>
                    <a:gd name="T10" fmla="*/ 111 w 174"/>
                    <a:gd name="T11" fmla="*/ 71 h 204"/>
                    <a:gd name="T12" fmla="*/ 139 w 174"/>
                    <a:gd name="T13" fmla="*/ 71 h 204"/>
                    <a:gd name="T14" fmla="*/ 106 w 174"/>
                    <a:gd name="T15" fmla="*/ 44 h 204"/>
                    <a:gd name="T16" fmla="*/ 128 w 174"/>
                    <a:gd name="T17" fmla="*/ 44 h 204"/>
                    <a:gd name="T18" fmla="*/ 87 w 174"/>
                    <a:gd name="T19" fmla="*/ 0 h 204"/>
                    <a:gd name="T20" fmla="*/ 43 w 174"/>
                    <a:gd name="T21" fmla="*/ 44 h 204"/>
                    <a:gd name="T22" fmla="*/ 65 w 174"/>
                    <a:gd name="T23" fmla="*/ 44 h 204"/>
                    <a:gd name="T24" fmla="*/ 35 w 174"/>
                    <a:gd name="T25" fmla="*/ 71 h 204"/>
                    <a:gd name="T26" fmla="*/ 62 w 174"/>
                    <a:gd name="T27" fmla="*/ 71 h 204"/>
                    <a:gd name="T28" fmla="*/ 22 w 174"/>
                    <a:gd name="T29" fmla="*/ 114 h 204"/>
                    <a:gd name="T30" fmla="*/ 54 w 174"/>
                    <a:gd name="T31" fmla="*/ 114 h 204"/>
                    <a:gd name="T32" fmla="*/ 13 w 174"/>
                    <a:gd name="T33" fmla="*/ 155 h 204"/>
                    <a:gd name="T34" fmla="*/ 49 w 174"/>
                    <a:gd name="T35" fmla="*/ 155 h 204"/>
                    <a:gd name="T36" fmla="*/ 0 w 174"/>
                    <a:gd name="T37" fmla="*/ 204 h 204"/>
                    <a:gd name="T38" fmla="*/ 174 w 174"/>
                    <a:gd name="T39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4" h="204">
                      <a:moveTo>
                        <a:pt x="174" y="204"/>
                      </a:moveTo>
                      <a:lnTo>
                        <a:pt x="125" y="155"/>
                      </a:lnTo>
                      <a:lnTo>
                        <a:pt x="160" y="155"/>
                      </a:lnTo>
                      <a:lnTo>
                        <a:pt x="119" y="114"/>
                      </a:lnTo>
                      <a:lnTo>
                        <a:pt x="152" y="114"/>
                      </a:lnTo>
                      <a:lnTo>
                        <a:pt x="111" y="71"/>
                      </a:lnTo>
                      <a:lnTo>
                        <a:pt x="139" y="71"/>
                      </a:lnTo>
                      <a:lnTo>
                        <a:pt x="106" y="44"/>
                      </a:lnTo>
                      <a:lnTo>
                        <a:pt x="128" y="44"/>
                      </a:lnTo>
                      <a:lnTo>
                        <a:pt x="87" y="0"/>
                      </a:lnTo>
                      <a:lnTo>
                        <a:pt x="43" y="44"/>
                      </a:lnTo>
                      <a:lnTo>
                        <a:pt x="65" y="44"/>
                      </a:lnTo>
                      <a:lnTo>
                        <a:pt x="35" y="71"/>
                      </a:lnTo>
                      <a:lnTo>
                        <a:pt x="62" y="71"/>
                      </a:lnTo>
                      <a:lnTo>
                        <a:pt x="22" y="114"/>
                      </a:lnTo>
                      <a:lnTo>
                        <a:pt x="54" y="114"/>
                      </a:lnTo>
                      <a:lnTo>
                        <a:pt x="13" y="155"/>
                      </a:lnTo>
                      <a:lnTo>
                        <a:pt x="49" y="155"/>
                      </a:lnTo>
                      <a:lnTo>
                        <a:pt x="0" y="204"/>
                      </a:lnTo>
                      <a:lnTo>
                        <a:pt x="174" y="20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 601"/>
                <p:cNvSpPr>
                  <a:spLocks/>
                </p:cNvSpPr>
                <p:nvPr/>
              </p:nvSpPr>
              <p:spPr bwMode="auto">
                <a:xfrm>
                  <a:off x="16909990" y="5403510"/>
                  <a:ext cx="123003" cy="298722"/>
                </a:xfrm>
                <a:custGeom>
                  <a:avLst/>
                  <a:gdLst>
                    <a:gd name="T0" fmla="*/ 0 w 84"/>
                    <a:gd name="T1" fmla="*/ 0 h 204"/>
                    <a:gd name="T2" fmla="*/ 0 w 84"/>
                    <a:gd name="T3" fmla="*/ 204 h 204"/>
                    <a:gd name="T4" fmla="*/ 84 w 84"/>
                    <a:gd name="T5" fmla="*/ 204 h 204"/>
                    <a:gd name="T6" fmla="*/ 84 w 84"/>
                    <a:gd name="T7" fmla="*/ 204 h 204"/>
                    <a:gd name="T8" fmla="*/ 73 w 84"/>
                    <a:gd name="T9" fmla="*/ 191 h 204"/>
                    <a:gd name="T10" fmla="*/ 54 w 84"/>
                    <a:gd name="T11" fmla="*/ 191 h 204"/>
                    <a:gd name="T12" fmla="*/ 65 w 84"/>
                    <a:gd name="T13" fmla="*/ 182 h 204"/>
                    <a:gd name="T14" fmla="*/ 38 w 84"/>
                    <a:gd name="T15" fmla="*/ 155 h 204"/>
                    <a:gd name="T16" fmla="*/ 73 w 84"/>
                    <a:gd name="T17" fmla="*/ 155 h 204"/>
                    <a:gd name="T18" fmla="*/ 65 w 84"/>
                    <a:gd name="T19" fmla="*/ 147 h 204"/>
                    <a:gd name="T20" fmla="*/ 62 w 84"/>
                    <a:gd name="T21" fmla="*/ 144 h 204"/>
                    <a:gd name="T22" fmla="*/ 54 w 84"/>
                    <a:gd name="T23" fmla="*/ 133 h 204"/>
                    <a:gd name="T24" fmla="*/ 32 w 84"/>
                    <a:gd name="T25" fmla="*/ 114 h 204"/>
                    <a:gd name="T26" fmla="*/ 65 w 84"/>
                    <a:gd name="T27" fmla="*/ 114 h 204"/>
                    <a:gd name="T28" fmla="*/ 62 w 84"/>
                    <a:gd name="T29" fmla="*/ 112 h 204"/>
                    <a:gd name="T30" fmla="*/ 54 w 84"/>
                    <a:gd name="T31" fmla="*/ 101 h 204"/>
                    <a:gd name="T32" fmla="*/ 24 w 84"/>
                    <a:gd name="T33" fmla="*/ 71 h 204"/>
                    <a:gd name="T34" fmla="*/ 52 w 84"/>
                    <a:gd name="T35" fmla="*/ 71 h 204"/>
                    <a:gd name="T36" fmla="*/ 30 w 84"/>
                    <a:gd name="T37" fmla="*/ 52 h 204"/>
                    <a:gd name="T38" fmla="*/ 19 w 84"/>
                    <a:gd name="T39" fmla="*/ 44 h 204"/>
                    <a:gd name="T40" fmla="*/ 41 w 84"/>
                    <a:gd name="T41" fmla="*/ 44 h 204"/>
                    <a:gd name="T42" fmla="*/ 24 w 84"/>
                    <a:gd name="T43" fmla="*/ 25 h 204"/>
                    <a:gd name="T44" fmla="*/ 11 w 84"/>
                    <a:gd name="T45" fmla="*/ 14 h 204"/>
                    <a:gd name="T46" fmla="*/ 11 w 84"/>
                    <a:gd name="T47" fmla="*/ 11 h 204"/>
                    <a:gd name="T48" fmla="*/ 0 w 84"/>
                    <a:gd name="T49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4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84" y="204"/>
                      </a:lnTo>
                      <a:lnTo>
                        <a:pt x="84" y="204"/>
                      </a:lnTo>
                      <a:lnTo>
                        <a:pt x="73" y="191"/>
                      </a:lnTo>
                      <a:lnTo>
                        <a:pt x="54" y="191"/>
                      </a:lnTo>
                      <a:lnTo>
                        <a:pt x="65" y="182"/>
                      </a:lnTo>
                      <a:lnTo>
                        <a:pt x="38" y="155"/>
                      </a:lnTo>
                      <a:lnTo>
                        <a:pt x="73" y="155"/>
                      </a:lnTo>
                      <a:lnTo>
                        <a:pt x="65" y="147"/>
                      </a:lnTo>
                      <a:lnTo>
                        <a:pt x="62" y="144"/>
                      </a:lnTo>
                      <a:lnTo>
                        <a:pt x="54" y="133"/>
                      </a:lnTo>
                      <a:lnTo>
                        <a:pt x="32" y="114"/>
                      </a:lnTo>
                      <a:lnTo>
                        <a:pt x="65" y="114"/>
                      </a:lnTo>
                      <a:lnTo>
                        <a:pt x="62" y="112"/>
                      </a:lnTo>
                      <a:lnTo>
                        <a:pt x="54" y="101"/>
                      </a:lnTo>
                      <a:lnTo>
                        <a:pt x="24" y="71"/>
                      </a:lnTo>
                      <a:lnTo>
                        <a:pt x="52" y="71"/>
                      </a:lnTo>
                      <a:lnTo>
                        <a:pt x="30" y="52"/>
                      </a:lnTo>
                      <a:lnTo>
                        <a:pt x="19" y="44"/>
                      </a:lnTo>
                      <a:lnTo>
                        <a:pt x="41" y="44"/>
                      </a:lnTo>
                      <a:lnTo>
                        <a:pt x="24" y="25"/>
                      </a:lnTo>
                      <a:lnTo>
                        <a:pt x="11" y="14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7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 602"/>
                <p:cNvSpPr>
                  <a:spLocks/>
                </p:cNvSpPr>
                <p:nvPr/>
              </p:nvSpPr>
              <p:spPr bwMode="auto">
                <a:xfrm>
                  <a:off x="16909990" y="5403510"/>
                  <a:ext cx="123003" cy="298722"/>
                </a:xfrm>
                <a:custGeom>
                  <a:avLst/>
                  <a:gdLst>
                    <a:gd name="T0" fmla="*/ 0 w 84"/>
                    <a:gd name="T1" fmla="*/ 0 h 204"/>
                    <a:gd name="T2" fmla="*/ 0 w 84"/>
                    <a:gd name="T3" fmla="*/ 204 h 204"/>
                    <a:gd name="T4" fmla="*/ 84 w 84"/>
                    <a:gd name="T5" fmla="*/ 204 h 204"/>
                    <a:gd name="T6" fmla="*/ 84 w 84"/>
                    <a:gd name="T7" fmla="*/ 204 h 204"/>
                    <a:gd name="T8" fmla="*/ 73 w 84"/>
                    <a:gd name="T9" fmla="*/ 191 h 204"/>
                    <a:gd name="T10" fmla="*/ 54 w 84"/>
                    <a:gd name="T11" fmla="*/ 191 h 204"/>
                    <a:gd name="T12" fmla="*/ 65 w 84"/>
                    <a:gd name="T13" fmla="*/ 182 h 204"/>
                    <a:gd name="T14" fmla="*/ 38 w 84"/>
                    <a:gd name="T15" fmla="*/ 155 h 204"/>
                    <a:gd name="T16" fmla="*/ 73 w 84"/>
                    <a:gd name="T17" fmla="*/ 155 h 204"/>
                    <a:gd name="T18" fmla="*/ 65 w 84"/>
                    <a:gd name="T19" fmla="*/ 147 h 204"/>
                    <a:gd name="T20" fmla="*/ 62 w 84"/>
                    <a:gd name="T21" fmla="*/ 144 h 204"/>
                    <a:gd name="T22" fmla="*/ 54 w 84"/>
                    <a:gd name="T23" fmla="*/ 133 h 204"/>
                    <a:gd name="T24" fmla="*/ 32 w 84"/>
                    <a:gd name="T25" fmla="*/ 114 h 204"/>
                    <a:gd name="T26" fmla="*/ 65 w 84"/>
                    <a:gd name="T27" fmla="*/ 114 h 204"/>
                    <a:gd name="T28" fmla="*/ 62 w 84"/>
                    <a:gd name="T29" fmla="*/ 112 h 204"/>
                    <a:gd name="T30" fmla="*/ 54 w 84"/>
                    <a:gd name="T31" fmla="*/ 101 h 204"/>
                    <a:gd name="T32" fmla="*/ 24 w 84"/>
                    <a:gd name="T33" fmla="*/ 71 h 204"/>
                    <a:gd name="T34" fmla="*/ 52 w 84"/>
                    <a:gd name="T35" fmla="*/ 71 h 204"/>
                    <a:gd name="T36" fmla="*/ 30 w 84"/>
                    <a:gd name="T37" fmla="*/ 52 h 204"/>
                    <a:gd name="T38" fmla="*/ 19 w 84"/>
                    <a:gd name="T39" fmla="*/ 44 h 204"/>
                    <a:gd name="T40" fmla="*/ 41 w 84"/>
                    <a:gd name="T41" fmla="*/ 44 h 204"/>
                    <a:gd name="T42" fmla="*/ 24 w 84"/>
                    <a:gd name="T43" fmla="*/ 25 h 204"/>
                    <a:gd name="T44" fmla="*/ 11 w 84"/>
                    <a:gd name="T45" fmla="*/ 14 h 204"/>
                    <a:gd name="T46" fmla="*/ 11 w 84"/>
                    <a:gd name="T47" fmla="*/ 11 h 204"/>
                    <a:gd name="T48" fmla="*/ 0 w 84"/>
                    <a:gd name="T49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4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84" y="204"/>
                      </a:lnTo>
                      <a:lnTo>
                        <a:pt x="84" y="204"/>
                      </a:lnTo>
                      <a:lnTo>
                        <a:pt x="73" y="191"/>
                      </a:lnTo>
                      <a:lnTo>
                        <a:pt x="54" y="191"/>
                      </a:lnTo>
                      <a:lnTo>
                        <a:pt x="65" y="182"/>
                      </a:lnTo>
                      <a:lnTo>
                        <a:pt x="38" y="155"/>
                      </a:lnTo>
                      <a:lnTo>
                        <a:pt x="73" y="155"/>
                      </a:lnTo>
                      <a:lnTo>
                        <a:pt x="65" y="147"/>
                      </a:lnTo>
                      <a:lnTo>
                        <a:pt x="62" y="144"/>
                      </a:lnTo>
                      <a:lnTo>
                        <a:pt x="54" y="133"/>
                      </a:lnTo>
                      <a:lnTo>
                        <a:pt x="32" y="114"/>
                      </a:lnTo>
                      <a:lnTo>
                        <a:pt x="65" y="114"/>
                      </a:lnTo>
                      <a:lnTo>
                        <a:pt x="62" y="112"/>
                      </a:lnTo>
                      <a:lnTo>
                        <a:pt x="54" y="101"/>
                      </a:lnTo>
                      <a:lnTo>
                        <a:pt x="24" y="71"/>
                      </a:lnTo>
                      <a:lnTo>
                        <a:pt x="52" y="71"/>
                      </a:lnTo>
                      <a:lnTo>
                        <a:pt x="30" y="52"/>
                      </a:lnTo>
                      <a:lnTo>
                        <a:pt x="19" y="44"/>
                      </a:lnTo>
                      <a:lnTo>
                        <a:pt x="41" y="44"/>
                      </a:lnTo>
                      <a:lnTo>
                        <a:pt x="24" y="25"/>
                      </a:lnTo>
                      <a:lnTo>
                        <a:pt x="11" y="14"/>
                      </a:lnTo>
                      <a:lnTo>
                        <a:pt x="11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4" name="Freeform 603"/>
                <p:cNvSpPr>
                  <a:spLocks/>
                </p:cNvSpPr>
                <p:nvPr/>
              </p:nvSpPr>
              <p:spPr bwMode="auto">
                <a:xfrm>
                  <a:off x="17093031" y="5834021"/>
                  <a:ext cx="43930" cy="164004"/>
                </a:xfrm>
                <a:custGeom>
                  <a:avLst/>
                  <a:gdLst>
                    <a:gd name="T0" fmla="*/ 11 w 11"/>
                    <a:gd name="T1" fmla="*/ 6 h 41"/>
                    <a:gd name="T2" fmla="*/ 5 w 11"/>
                    <a:gd name="T3" fmla="*/ 0 h 41"/>
                    <a:gd name="T4" fmla="*/ 0 w 11"/>
                    <a:gd name="T5" fmla="*/ 6 h 41"/>
                    <a:gd name="T6" fmla="*/ 0 w 11"/>
                    <a:gd name="T7" fmla="*/ 35 h 41"/>
                    <a:gd name="T8" fmla="*/ 5 w 11"/>
                    <a:gd name="T9" fmla="*/ 41 h 41"/>
                    <a:gd name="T10" fmla="*/ 11 w 11"/>
                    <a:gd name="T11" fmla="*/ 35 h 41"/>
                    <a:gd name="T12" fmla="*/ 11 w 11"/>
                    <a:gd name="T13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41">
                      <a:moveTo>
                        <a:pt x="11" y="6"/>
                      </a:moveTo>
                      <a:cubicBezTo>
                        <a:pt x="11" y="3"/>
                        <a:pt x="9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8"/>
                        <a:pt x="2" y="41"/>
                        <a:pt x="5" y="41"/>
                      </a:cubicBezTo>
                      <a:cubicBezTo>
                        <a:pt x="9" y="41"/>
                        <a:pt x="11" y="38"/>
                        <a:pt x="11" y="35"/>
                      </a:cubicBezTo>
                      <a:cubicBezTo>
                        <a:pt x="11" y="6"/>
                        <a:pt x="11" y="6"/>
                        <a:pt x="11" y="6"/>
                      </a:cubicBezTo>
                    </a:path>
                  </a:pathLst>
                </a:custGeom>
                <a:solidFill>
                  <a:srgbClr val="A87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5" name="Freeform 604"/>
                <p:cNvSpPr>
                  <a:spLocks/>
                </p:cNvSpPr>
                <p:nvPr/>
              </p:nvSpPr>
              <p:spPr bwMode="auto">
                <a:xfrm>
                  <a:off x="17113531" y="5857450"/>
                  <a:ext cx="23429" cy="140575"/>
                </a:xfrm>
                <a:custGeom>
                  <a:avLst/>
                  <a:gdLst>
                    <a:gd name="T0" fmla="*/ 6 w 6"/>
                    <a:gd name="T1" fmla="*/ 0 h 35"/>
                    <a:gd name="T2" fmla="*/ 0 w 6"/>
                    <a:gd name="T3" fmla="*/ 0 h 35"/>
                    <a:gd name="T4" fmla="*/ 0 w 6"/>
                    <a:gd name="T5" fmla="*/ 35 h 35"/>
                    <a:gd name="T6" fmla="*/ 6 w 6"/>
                    <a:gd name="T7" fmla="*/ 29 h 35"/>
                    <a:gd name="T8" fmla="*/ 6 w 6"/>
                    <a:gd name="T9" fmla="*/ 0 h 35"/>
                    <a:gd name="T10" fmla="*/ 6 w 6"/>
                    <a:gd name="T1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5">
                      <a:moveTo>
                        <a:pt x="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4" y="35"/>
                        <a:pt x="6" y="32"/>
                        <a:pt x="6" y="29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B18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 605"/>
                <p:cNvSpPr>
                  <a:spLocks/>
                </p:cNvSpPr>
                <p:nvPr/>
              </p:nvSpPr>
              <p:spPr bwMode="auto">
                <a:xfrm>
                  <a:off x="16949527" y="5470869"/>
                  <a:ext cx="330937" cy="386581"/>
                </a:xfrm>
                <a:custGeom>
                  <a:avLst/>
                  <a:gdLst>
                    <a:gd name="T0" fmla="*/ 226 w 226"/>
                    <a:gd name="T1" fmla="*/ 264 h 264"/>
                    <a:gd name="T2" fmla="*/ 161 w 226"/>
                    <a:gd name="T3" fmla="*/ 199 h 264"/>
                    <a:gd name="T4" fmla="*/ 210 w 226"/>
                    <a:gd name="T5" fmla="*/ 199 h 264"/>
                    <a:gd name="T6" fmla="*/ 155 w 226"/>
                    <a:gd name="T7" fmla="*/ 145 h 264"/>
                    <a:gd name="T8" fmla="*/ 199 w 226"/>
                    <a:gd name="T9" fmla="*/ 145 h 264"/>
                    <a:gd name="T10" fmla="*/ 147 w 226"/>
                    <a:gd name="T11" fmla="*/ 93 h 264"/>
                    <a:gd name="T12" fmla="*/ 180 w 226"/>
                    <a:gd name="T13" fmla="*/ 93 h 264"/>
                    <a:gd name="T14" fmla="*/ 139 w 226"/>
                    <a:gd name="T15" fmla="*/ 55 h 264"/>
                    <a:gd name="T16" fmla="*/ 169 w 226"/>
                    <a:gd name="T17" fmla="*/ 55 h 264"/>
                    <a:gd name="T18" fmla="*/ 112 w 226"/>
                    <a:gd name="T19" fmla="*/ 0 h 264"/>
                    <a:gd name="T20" fmla="*/ 57 w 226"/>
                    <a:gd name="T21" fmla="*/ 55 h 264"/>
                    <a:gd name="T22" fmla="*/ 87 w 226"/>
                    <a:gd name="T23" fmla="*/ 55 h 264"/>
                    <a:gd name="T24" fmla="*/ 46 w 226"/>
                    <a:gd name="T25" fmla="*/ 93 h 264"/>
                    <a:gd name="T26" fmla="*/ 79 w 226"/>
                    <a:gd name="T27" fmla="*/ 93 h 264"/>
                    <a:gd name="T28" fmla="*/ 27 w 226"/>
                    <a:gd name="T29" fmla="*/ 145 h 264"/>
                    <a:gd name="T30" fmla="*/ 71 w 226"/>
                    <a:gd name="T31" fmla="*/ 145 h 264"/>
                    <a:gd name="T32" fmla="*/ 16 w 226"/>
                    <a:gd name="T33" fmla="*/ 199 h 264"/>
                    <a:gd name="T34" fmla="*/ 65 w 226"/>
                    <a:gd name="T35" fmla="*/ 199 h 264"/>
                    <a:gd name="T36" fmla="*/ 0 w 226"/>
                    <a:gd name="T37" fmla="*/ 264 h 264"/>
                    <a:gd name="T38" fmla="*/ 226 w 226"/>
                    <a:gd name="T39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6" h="264">
                      <a:moveTo>
                        <a:pt x="226" y="264"/>
                      </a:moveTo>
                      <a:lnTo>
                        <a:pt x="161" y="199"/>
                      </a:lnTo>
                      <a:lnTo>
                        <a:pt x="210" y="199"/>
                      </a:lnTo>
                      <a:lnTo>
                        <a:pt x="155" y="145"/>
                      </a:lnTo>
                      <a:lnTo>
                        <a:pt x="199" y="145"/>
                      </a:lnTo>
                      <a:lnTo>
                        <a:pt x="147" y="93"/>
                      </a:lnTo>
                      <a:lnTo>
                        <a:pt x="180" y="93"/>
                      </a:lnTo>
                      <a:lnTo>
                        <a:pt x="139" y="55"/>
                      </a:lnTo>
                      <a:lnTo>
                        <a:pt x="169" y="55"/>
                      </a:lnTo>
                      <a:lnTo>
                        <a:pt x="112" y="0"/>
                      </a:lnTo>
                      <a:lnTo>
                        <a:pt x="57" y="55"/>
                      </a:lnTo>
                      <a:lnTo>
                        <a:pt x="87" y="55"/>
                      </a:lnTo>
                      <a:lnTo>
                        <a:pt x="46" y="93"/>
                      </a:lnTo>
                      <a:lnTo>
                        <a:pt x="79" y="93"/>
                      </a:lnTo>
                      <a:lnTo>
                        <a:pt x="27" y="145"/>
                      </a:lnTo>
                      <a:lnTo>
                        <a:pt x="71" y="145"/>
                      </a:lnTo>
                      <a:lnTo>
                        <a:pt x="16" y="199"/>
                      </a:lnTo>
                      <a:lnTo>
                        <a:pt x="65" y="199"/>
                      </a:lnTo>
                      <a:lnTo>
                        <a:pt x="0" y="264"/>
                      </a:lnTo>
                      <a:lnTo>
                        <a:pt x="226" y="264"/>
                      </a:lnTo>
                      <a:close/>
                    </a:path>
                  </a:pathLst>
                </a:custGeom>
                <a:solidFill>
                  <a:srgbClr val="0068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 606"/>
                <p:cNvSpPr>
                  <a:spLocks/>
                </p:cNvSpPr>
                <p:nvPr/>
              </p:nvSpPr>
              <p:spPr bwMode="auto">
                <a:xfrm>
                  <a:off x="16949527" y="5470869"/>
                  <a:ext cx="330937" cy="386581"/>
                </a:xfrm>
                <a:custGeom>
                  <a:avLst/>
                  <a:gdLst>
                    <a:gd name="T0" fmla="*/ 226 w 226"/>
                    <a:gd name="T1" fmla="*/ 264 h 264"/>
                    <a:gd name="T2" fmla="*/ 161 w 226"/>
                    <a:gd name="T3" fmla="*/ 199 h 264"/>
                    <a:gd name="T4" fmla="*/ 210 w 226"/>
                    <a:gd name="T5" fmla="*/ 199 h 264"/>
                    <a:gd name="T6" fmla="*/ 155 w 226"/>
                    <a:gd name="T7" fmla="*/ 145 h 264"/>
                    <a:gd name="T8" fmla="*/ 199 w 226"/>
                    <a:gd name="T9" fmla="*/ 145 h 264"/>
                    <a:gd name="T10" fmla="*/ 147 w 226"/>
                    <a:gd name="T11" fmla="*/ 93 h 264"/>
                    <a:gd name="T12" fmla="*/ 180 w 226"/>
                    <a:gd name="T13" fmla="*/ 93 h 264"/>
                    <a:gd name="T14" fmla="*/ 139 w 226"/>
                    <a:gd name="T15" fmla="*/ 55 h 264"/>
                    <a:gd name="T16" fmla="*/ 169 w 226"/>
                    <a:gd name="T17" fmla="*/ 55 h 264"/>
                    <a:gd name="T18" fmla="*/ 112 w 226"/>
                    <a:gd name="T19" fmla="*/ 0 h 264"/>
                    <a:gd name="T20" fmla="*/ 57 w 226"/>
                    <a:gd name="T21" fmla="*/ 55 h 264"/>
                    <a:gd name="T22" fmla="*/ 87 w 226"/>
                    <a:gd name="T23" fmla="*/ 55 h 264"/>
                    <a:gd name="T24" fmla="*/ 46 w 226"/>
                    <a:gd name="T25" fmla="*/ 93 h 264"/>
                    <a:gd name="T26" fmla="*/ 79 w 226"/>
                    <a:gd name="T27" fmla="*/ 93 h 264"/>
                    <a:gd name="T28" fmla="*/ 27 w 226"/>
                    <a:gd name="T29" fmla="*/ 145 h 264"/>
                    <a:gd name="T30" fmla="*/ 71 w 226"/>
                    <a:gd name="T31" fmla="*/ 145 h 264"/>
                    <a:gd name="T32" fmla="*/ 16 w 226"/>
                    <a:gd name="T33" fmla="*/ 199 h 264"/>
                    <a:gd name="T34" fmla="*/ 65 w 226"/>
                    <a:gd name="T35" fmla="*/ 199 h 264"/>
                    <a:gd name="T36" fmla="*/ 0 w 226"/>
                    <a:gd name="T37" fmla="*/ 264 h 264"/>
                    <a:gd name="T38" fmla="*/ 226 w 226"/>
                    <a:gd name="T39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6" h="264">
                      <a:moveTo>
                        <a:pt x="226" y="264"/>
                      </a:moveTo>
                      <a:lnTo>
                        <a:pt x="161" y="199"/>
                      </a:lnTo>
                      <a:lnTo>
                        <a:pt x="210" y="199"/>
                      </a:lnTo>
                      <a:lnTo>
                        <a:pt x="155" y="145"/>
                      </a:lnTo>
                      <a:lnTo>
                        <a:pt x="199" y="145"/>
                      </a:lnTo>
                      <a:lnTo>
                        <a:pt x="147" y="93"/>
                      </a:lnTo>
                      <a:lnTo>
                        <a:pt x="180" y="93"/>
                      </a:lnTo>
                      <a:lnTo>
                        <a:pt x="139" y="55"/>
                      </a:lnTo>
                      <a:lnTo>
                        <a:pt x="169" y="55"/>
                      </a:lnTo>
                      <a:lnTo>
                        <a:pt x="112" y="0"/>
                      </a:lnTo>
                      <a:lnTo>
                        <a:pt x="57" y="55"/>
                      </a:lnTo>
                      <a:lnTo>
                        <a:pt x="87" y="55"/>
                      </a:lnTo>
                      <a:lnTo>
                        <a:pt x="46" y="93"/>
                      </a:lnTo>
                      <a:lnTo>
                        <a:pt x="79" y="93"/>
                      </a:lnTo>
                      <a:lnTo>
                        <a:pt x="27" y="145"/>
                      </a:lnTo>
                      <a:lnTo>
                        <a:pt x="71" y="145"/>
                      </a:lnTo>
                      <a:lnTo>
                        <a:pt x="16" y="199"/>
                      </a:lnTo>
                      <a:lnTo>
                        <a:pt x="65" y="199"/>
                      </a:lnTo>
                      <a:lnTo>
                        <a:pt x="0" y="264"/>
                      </a:lnTo>
                      <a:lnTo>
                        <a:pt x="226" y="26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0960" tIns="30480" rIns="60960" bIns="3048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20" name="Freeform 608"/>
              <p:cNvSpPr>
                <a:spLocks/>
              </p:cNvSpPr>
              <p:nvPr/>
            </p:nvSpPr>
            <p:spPr bwMode="auto">
              <a:xfrm>
                <a:off x="17113532" y="5470869"/>
                <a:ext cx="166933" cy="386581"/>
              </a:xfrm>
              <a:custGeom>
                <a:avLst/>
                <a:gdLst>
                  <a:gd name="T0" fmla="*/ 0 w 114"/>
                  <a:gd name="T1" fmla="*/ 0 h 264"/>
                  <a:gd name="T2" fmla="*/ 0 w 114"/>
                  <a:gd name="T3" fmla="*/ 264 h 264"/>
                  <a:gd name="T4" fmla="*/ 114 w 114"/>
                  <a:gd name="T5" fmla="*/ 264 h 264"/>
                  <a:gd name="T6" fmla="*/ 49 w 114"/>
                  <a:gd name="T7" fmla="*/ 199 h 264"/>
                  <a:gd name="T8" fmla="*/ 98 w 114"/>
                  <a:gd name="T9" fmla="*/ 199 h 264"/>
                  <a:gd name="T10" fmla="*/ 43 w 114"/>
                  <a:gd name="T11" fmla="*/ 145 h 264"/>
                  <a:gd name="T12" fmla="*/ 87 w 114"/>
                  <a:gd name="T13" fmla="*/ 145 h 264"/>
                  <a:gd name="T14" fmla="*/ 35 w 114"/>
                  <a:gd name="T15" fmla="*/ 93 h 264"/>
                  <a:gd name="T16" fmla="*/ 68 w 114"/>
                  <a:gd name="T17" fmla="*/ 93 h 264"/>
                  <a:gd name="T18" fmla="*/ 27 w 114"/>
                  <a:gd name="T19" fmla="*/ 55 h 264"/>
                  <a:gd name="T20" fmla="*/ 57 w 114"/>
                  <a:gd name="T21" fmla="*/ 55 h 264"/>
                  <a:gd name="T22" fmla="*/ 0 w 114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264">
                    <a:moveTo>
                      <a:pt x="0" y="0"/>
                    </a:moveTo>
                    <a:lnTo>
                      <a:pt x="0" y="264"/>
                    </a:lnTo>
                    <a:lnTo>
                      <a:pt x="114" y="264"/>
                    </a:lnTo>
                    <a:lnTo>
                      <a:pt x="49" y="199"/>
                    </a:lnTo>
                    <a:lnTo>
                      <a:pt x="98" y="199"/>
                    </a:lnTo>
                    <a:lnTo>
                      <a:pt x="43" y="145"/>
                    </a:lnTo>
                    <a:lnTo>
                      <a:pt x="87" y="145"/>
                    </a:lnTo>
                    <a:lnTo>
                      <a:pt x="35" y="93"/>
                    </a:lnTo>
                    <a:lnTo>
                      <a:pt x="68" y="93"/>
                    </a:lnTo>
                    <a:lnTo>
                      <a:pt x="27" y="55"/>
                    </a:lnTo>
                    <a:lnTo>
                      <a:pt x="57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1" name="Freeform 609"/>
              <p:cNvSpPr>
                <a:spLocks/>
              </p:cNvSpPr>
              <p:nvPr/>
            </p:nvSpPr>
            <p:spPr bwMode="auto">
              <a:xfrm>
                <a:off x="17113532" y="5470869"/>
                <a:ext cx="166933" cy="386581"/>
              </a:xfrm>
              <a:custGeom>
                <a:avLst/>
                <a:gdLst>
                  <a:gd name="T0" fmla="*/ 0 w 114"/>
                  <a:gd name="T1" fmla="*/ 0 h 264"/>
                  <a:gd name="T2" fmla="*/ 0 w 114"/>
                  <a:gd name="T3" fmla="*/ 264 h 264"/>
                  <a:gd name="T4" fmla="*/ 114 w 114"/>
                  <a:gd name="T5" fmla="*/ 264 h 264"/>
                  <a:gd name="T6" fmla="*/ 49 w 114"/>
                  <a:gd name="T7" fmla="*/ 199 h 264"/>
                  <a:gd name="T8" fmla="*/ 98 w 114"/>
                  <a:gd name="T9" fmla="*/ 199 h 264"/>
                  <a:gd name="T10" fmla="*/ 43 w 114"/>
                  <a:gd name="T11" fmla="*/ 145 h 264"/>
                  <a:gd name="T12" fmla="*/ 87 w 114"/>
                  <a:gd name="T13" fmla="*/ 145 h 264"/>
                  <a:gd name="T14" fmla="*/ 35 w 114"/>
                  <a:gd name="T15" fmla="*/ 93 h 264"/>
                  <a:gd name="T16" fmla="*/ 68 w 114"/>
                  <a:gd name="T17" fmla="*/ 93 h 264"/>
                  <a:gd name="T18" fmla="*/ 27 w 114"/>
                  <a:gd name="T19" fmla="*/ 55 h 264"/>
                  <a:gd name="T20" fmla="*/ 57 w 114"/>
                  <a:gd name="T21" fmla="*/ 55 h 264"/>
                  <a:gd name="T22" fmla="*/ 0 w 114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264">
                    <a:moveTo>
                      <a:pt x="0" y="0"/>
                    </a:moveTo>
                    <a:lnTo>
                      <a:pt x="0" y="264"/>
                    </a:lnTo>
                    <a:lnTo>
                      <a:pt x="114" y="264"/>
                    </a:lnTo>
                    <a:lnTo>
                      <a:pt x="49" y="199"/>
                    </a:lnTo>
                    <a:lnTo>
                      <a:pt x="98" y="199"/>
                    </a:lnTo>
                    <a:lnTo>
                      <a:pt x="43" y="145"/>
                    </a:lnTo>
                    <a:lnTo>
                      <a:pt x="87" y="145"/>
                    </a:lnTo>
                    <a:lnTo>
                      <a:pt x="35" y="93"/>
                    </a:lnTo>
                    <a:lnTo>
                      <a:pt x="68" y="93"/>
                    </a:lnTo>
                    <a:lnTo>
                      <a:pt x="27" y="55"/>
                    </a:lnTo>
                    <a:lnTo>
                      <a:pt x="57" y="5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9" name="Group 1168"/>
            <p:cNvGrpSpPr/>
            <p:nvPr/>
          </p:nvGrpSpPr>
          <p:grpSpPr>
            <a:xfrm>
              <a:off x="14817474" y="5913094"/>
              <a:ext cx="997204" cy="1427715"/>
              <a:chOff x="14817474" y="5913094"/>
              <a:chExt cx="997204" cy="1427715"/>
            </a:xfrm>
          </p:grpSpPr>
          <p:sp>
            <p:nvSpPr>
              <p:cNvPr id="2322" name="Freeform 610"/>
              <p:cNvSpPr>
                <a:spLocks/>
              </p:cNvSpPr>
              <p:nvPr/>
            </p:nvSpPr>
            <p:spPr bwMode="auto">
              <a:xfrm>
                <a:off x="15343166" y="6375820"/>
                <a:ext cx="60037" cy="203541"/>
              </a:xfrm>
              <a:custGeom>
                <a:avLst/>
                <a:gdLst>
                  <a:gd name="T0" fmla="*/ 0 w 15"/>
                  <a:gd name="T1" fmla="*/ 7 h 51"/>
                  <a:gd name="T2" fmla="*/ 7 w 15"/>
                  <a:gd name="T3" fmla="*/ 0 h 51"/>
                  <a:gd name="T4" fmla="*/ 15 w 15"/>
                  <a:gd name="T5" fmla="*/ 7 h 51"/>
                  <a:gd name="T6" fmla="*/ 15 w 15"/>
                  <a:gd name="T7" fmla="*/ 44 h 51"/>
                  <a:gd name="T8" fmla="*/ 7 w 15"/>
                  <a:gd name="T9" fmla="*/ 51 h 51"/>
                  <a:gd name="T10" fmla="*/ 0 w 15"/>
                  <a:gd name="T11" fmla="*/ 44 h 51"/>
                  <a:gd name="T12" fmla="*/ 0 w 15"/>
                  <a:gd name="T13" fmla="*/ 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1">
                    <a:moveTo>
                      <a:pt x="0" y="7"/>
                    </a:move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8"/>
                      <a:pt x="11" y="51"/>
                      <a:pt x="7" y="51"/>
                    </a:cubicBezTo>
                    <a:cubicBezTo>
                      <a:pt x="3" y="51"/>
                      <a:pt x="0" y="48"/>
                      <a:pt x="0" y="44"/>
                    </a:cubicBezTo>
                    <a:cubicBezTo>
                      <a:pt x="0" y="7"/>
                      <a:pt x="0" y="7"/>
                      <a:pt x="0" y="7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3" name="Freeform 611"/>
              <p:cNvSpPr>
                <a:spLocks/>
              </p:cNvSpPr>
              <p:nvPr/>
            </p:nvSpPr>
            <p:spPr bwMode="auto">
              <a:xfrm>
                <a:off x="15343166" y="6403642"/>
                <a:ext cx="29286" cy="175719"/>
              </a:xfrm>
              <a:custGeom>
                <a:avLst/>
                <a:gdLst>
                  <a:gd name="T0" fmla="*/ 7 w 7"/>
                  <a:gd name="T1" fmla="*/ 0 h 44"/>
                  <a:gd name="T2" fmla="*/ 0 w 7"/>
                  <a:gd name="T3" fmla="*/ 0 h 44"/>
                  <a:gd name="T4" fmla="*/ 0 w 7"/>
                  <a:gd name="T5" fmla="*/ 0 h 44"/>
                  <a:gd name="T6" fmla="*/ 0 w 7"/>
                  <a:gd name="T7" fmla="*/ 37 h 44"/>
                  <a:gd name="T8" fmla="*/ 0 w 7"/>
                  <a:gd name="T9" fmla="*/ 37 h 44"/>
                  <a:gd name="T10" fmla="*/ 0 w 7"/>
                  <a:gd name="T11" fmla="*/ 37 h 44"/>
                  <a:gd name="T12" fmla="*/ 0 w 7"/>
                  <a:gd name="T13" fmla="*/ 37 h 44"/>
                  <a:gd name="T14" fmla="*/ 6 w 7"/>
                  <a:gd name="T15" fmla="*/ 44 h 44"/>
                  <a:gd name="T16" fmla="*/ 7 w 7"/>
                  <a:gd name="T17" fmla="*/ 42 h 44"/>
                  <a:gd name="T18" fmla="*/ 7 w 7"/>
                  <a:gd name="T19" fmla="*/ 19 h 44"/>
                  <a:gd name="T20" fmla="*/ 7 w 7"/>
                  <a:gd name="T21" fmla="*/ 19 h 44"/>
                  <a:gd name="T22" fmla="*/ 7 w 7"/>
                  <a:gd name="T23" fmla="*/ 18 h 44"/>
                  <a:gd name="T24" fmla="*/ 7 w 7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0"/>
                      <a:pt x="3" y="43"/>
                      <a:pt x="6" y="44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4" name="Freeform 612"/>
              <p:cNvSpPr>
                <a:spLocks/>
              </p:cNvSpPr>
              <p:nvPr/>
            </p:nvSpPr>
            <p:spPr bwMode="auto">
              <a:xfrm>
                <a:off x="15164519" y="5913094"/>
                <a:ext cx="418796" cy="490548"/>
              </a:xfrm>
              <a:custGeom>
                <a:avLst/>
                <a:gdLst>
                  <a:gd name="T0" fmla="*/ 0 w 286"/>
                  <a:gd name="T1" fmla="*/ 335 h 335"/>
                  <a:gd name="T2" fmla="*/ 82 w 286"/>
                  <a:gd name="T3" fmla="*/ 254 h 335"/>
                  <a:gd name="T4" fmla="*/ 22 w 286"/>
                  <a:gd name="T5" fmla="*/ 254 h 335"/>
                  <a:gd name="T6" fmla="*/ 90 w 286"/>
                  <a:gd name="T7" fmla="*/ 186 h 335"/>
                  <a:gd name="T8" fmla="*/ 35 w 286"/>
                  <a:gd name="T9" fmla="*/ 186 h 335"/>
                  <a:gd name="T10" fmla="*/ 101 w 286"/>
                  <a:gd name="T11" fmla="*/ 118 h 335"/>
                  <a:gd name="T12" fmla="*/ 57 w 286"/>
                  <a:gd name="T13" fmla="*/ 118 h 335"/>
                  <a:gd name="T14" fmla="*/ 109 w 286"/>
                  <a:gd name="T15" fmla="*/ 71 h 335"/>
                  <a:gd name="T16" fmla="*/ 74 w 286"/>
                  <a:gd name="T17" fmla="*/ 71 h 335"/>
                  <a:gd name="T18" fmla="*/ 142 w 286"/>
                  <a:gd name="T19" fmla="*/ 0 h 335"/>
                  <a:gd name="T20" fmla="*/ 212 w 286"/>
                  <a:gd name="T21" fmla="*/ 71 h 335"/>
                  <a:gd name="T22" fmla="*/ 177 w 286"/>
                  <a:gd name="T23" fmla="*/ 71 h 335"/>
                  <a:gd name="T24" fmla="*/ 226 w 286"/>
                  <a:gd name="T25" fmla="*/ 118 h 335"/>
                  <a:gd name="T26" fmla="*/ 185 w 286"/>
                  <a:gd name="T27" fmla="*/ 118 h 335"/>
                  <a:gd name="T28" fmla="*/ 250 w 286"/>
                  <a:gd name="T29" fmla="*/ 186 h 335"/>
                  <a:gd name="T30" fmla="*/ 196 w 286"/>
                  <a:gd name="T31" fmla="*/ 186 h 335"/>
                  <a:gd name="T32" fmla="*/ 264 w 286"/>
                  <a:gd name="T33" fmla="*/ 254 h 335"/>
                  <a:gd name="T34" fmla="*/ 204 w 286"/>
                  <a:gd name="T35" fmla="*/ 254 h 335"/>
                  <a:gd name="T36" fmla="*/ 286 w 286"/>
                  <a:gd name="T37" fmla="*/ 335 h 335"/>
                  <a:gd name="T38" fmla="*/ 0 w 286"/>
                  <a:gd name="T39" fmla="*/ 33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6" h="335">
                    <a:moveTo>
                      <a:pt x="0" y="335"/>
                    </a:moveTo>
                    <a:lnTo>
                      <a:pt x="82" y="254"/>
                    </a:lnTo>
                    <a:lnTo>
                      <a:pt x="22" y="254"/>
                    </a:lnTo>
                    <a:lnTo>
                      <a:pt x="90" y="186"/>
                    </a:lnTo>
                    <a:lnTo>
                      <a:pt x="35" y="186"/>
                    </a:lnTo>
                    <a:lnTo>
                      <a:pt x="101" y="118"/>
                    </a:lnTo>
                    <a:lnTo>
                      <a:pt x="57" y="118"/>
                    </a:lnTo>
                    <a:lnTo>
                      <a:pt x="109" y="71"/>
                    </a:lnTo>
                    <a:lnTo>
                      <a:pt x="74" y="71"/>
                    </a:lnTo>
                    <a:lnTo>
                      <a:pt x="142" y="0"/>
                    </a:lnTo>
                    <a:lnTo>
                      <a:pt x="212" y="71"/>
                    </a:lnTo>
                    <a:lnTo>
                      <a:pt x="177" y="71"/>
                    </a:lnTo>
                    <a:lnTo>
                      <a:pt x="226" y="118"/>
                    </a:lnTo>
                    <a:lnTo>
                      <a:pt x="185" y="118"/>
                    </a:lnTo>
                    <a:lnTo>
                      <a:pt x="250" y="186"/>
                    </a:lnTo>
                    <a:lnTo>
                      <a:pt x="196" y="186"/>
                    </a:lnTo>
                    <a:lnTo>
                      <a:pt x="264" y="254"/>
                    </a:lnTo>
                    <a:lnTo>
                      <a:pt x="204" y="254"/>
                    </a:lnTo>
                    <a:lnTo>
                      <a:pt x="286" y="335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5" name="Freeform 613"/>
              <p:cNvSpPr>
                <a:spLocks/>
              </p:cNvSpPr>
              <p:nvPr/>
            </p:nvSpPr>
            <p:spPr bwMode="auto">
              <a:xfrm>
                <a:off x="15164519" y="5913094"/>
                <a:ext cx="418796" cy="490548"/>
              </a:xfrm>
              <a:custGeom>
                <a:avLst/>
                <a:gdLst>
                  <a:gd name="T0" fmla="*/ 0 w 286"/>
                  <a:gd name="T1" fmla="*/ 335 h 335"/>
                  <a:gd name="T2" fmla="*/ 82 w 286"/>
                  <a:gd name="T3" fmla="*/ 254 h 335"/>
                  <a:gd name="T4" fmla="*/ 22 w 286"/>
                  <a:gd name="T5" fmla="*/ 254 h 335"/>
                  <a:gd name="T6" fmla="*/ 90 w 286"/>
                  <a:gd name="T7" fmla="*/ 186 h 335"/>
                  <a:gd name="T8" fmla="*/ 35 w 286"/>
                  <a:gd name="T9" fmla="*/ 186 h 335"/>
                  <a:gd name="T10" fmla="*/ 101 w 286"/>
                  <a:gd name="T11" fmla="*/ 118 h 335"/>
                  <a:gd name="T12" fmla="*/ 57 w 286"/>
                  <a:gd name="T13" fmla="*/ 118 h 335"/>
                  <a:gd name="T14" fmla="*/ 109 w 286"/>
                  <a:gd name="T15" fmla="*/ 71 h 335"/>
                  <a:gd name="T16" fmla="*/ 74 w 286"/>
                  <a:gd name="T17" fmla="*/ 71 h 335"/>
                  <a:gd name="T18" fmla="*/ 142 w 286"/>
                  <a:gd name="T19" fmla="*/ 0 h 335"/>
                  <a:gd name="T20" fmla="*/ 212 w 286"/>
                  <a:gd name="T21" fmla="*/ 71 h 335"/>
                  <a:gd name="T22" fmla="*/ 177 w 286"/>
                  <a:gd name="T23" fmla="*/ 71 h 335"/>
                  <a:gd name="T24" fmla="*/ 226 w 286"/>
                  <a:gd name="T25" fmla="*/ 118 h 335"/>
                  <a:gd name="T26" fmla="*/ 185 w 286"/>
                  <a:gd name="T27" fmla="*/ 118 h 335"/>
                  <a:gd name="T28" fmla="*/ 250 w 286"/>
                  <a:gd name="T29" fmla="*/ 186 h 335"/>
                  <a:gd name="T30" fmla="*/ 196 w 286"/>
                  <a:gd name="T31" fmla="*/ 186 h 335"/>
                  <a:gd name="T32" fmla="*/ 264 w 286"/>
                  <a:gd name="T33" fmla="*/ 254 h 335"/>
                  <a:gd name="T34" fmla="*/ 204 w 286"/>
                  <a:gd name="T35" fmla="*/ 254 h 335"/>
                  <a:gd name="T36" fmla="*/ 286 w 286"/>
                  <a:gd name="T37" fmla="*/ 335 h 335"/>
                  <a:gd name="T38" fmla="*/ 0 w 286"/>
                  <a:gd name="T39" fmla="*/ 33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6" h="335">
                    <a:moveTo>
                      <a:pt x="0" y="335"/>
                    </a:moveTo>
                    <a:lnTo>
                      <a:pt x="82" y="254"/>
                    </a:lnTo>
                    <a:lnTo>
                      <a:pt x="22" y="254"/>
                    </a:lnTo>
                    <a:lnTo>
                      <a:pt x="90" y="186"/>
                    </a:lnTo>
                    <a:lnTo>
                      <a:pt x="35" y="186"/>
                    </a:lnTo>
                    <a:lnTo>
                      <a:pt x="101" y="118"/>
                    </a:lnTo>
                    <a:lnTo>
                      <a:pt x="57" y="118"/>
                    </a:lnTo>
                    <a:lnTo>
                      <a:pt x="109" y="71"/>
                    </a:lnTo>
                    <a:lnTo>
                      <a:pt x="74" y="71"/>
                    </a:lnTo>
                    <a:lnTo>
                      <a:pt x="142" y="0"/>
                    </a:lnTo>
                    <a:lnTo>
                      <a:pt x="212" y="71"/>
                    </a:lnTo>
                    <a:lnTo>
                      <a:pt x="177" y="71"/>
                    </a:lnTo>
                    <a:lnTo>
                      <a:pt x="226" y="118"/>
                    </a:lnTo>
                    <a:lnTo>
                      <a:pt x="185" y="118"/>
                    </a:lnTo>
                    <a:lnTo>
                      <a:pt x="250" y="186"/>
                    </a:lnTo>
                    <a:lnTo>
                      <a:pt x="196" y="186"/>
                    </a:lnTo>
                    <a:lnTo>
                      <a:pt x="264" y="254"/>
                    </a:lnTo>
                    <a:lnTo>
                      <a:pt x="204" y="254"/>
                    </a:lnTo>
                    <a:lnTo>
                      <a:pt x="286" y="335"/>
                    </a:lnTo>
                    <a:lnTo>
                      <a:pt x="0" y="3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6" name="Freeform 614"/>
              <p:cNvSpPr>
                <a:spLocks/>
              </p:cNvSpPr>
              <p:nvPr/>
            </p:nvSpPr>
            <p:spPr bwMode="auto">
              <a:xfrm>
                <a:off x="15196734" y="5913094"/>
                <a:ext cx="175719" cy="490548"/>
              </a:xfrm>
              <a:custGeom>
                <a:avLst/>
                <a:gdLst>
                  <a:gd name="T0" fmla="*/ 120 w 120"/>
                  <a:gd name="T1" fmla="*/ 0 h 335"/>
                  <a:gd name="T2" fmla="*/ 120 w 120"/>
                  <a:gd name="T3" fmla="*/ 0 h 335"/>
                  <a:gd name="T4" fmla="*/ 52 w 120"/>
                  <a:gd name="T5" fmla="*/ 71 h 335"/>
                  <a:gd name="T6" fmla="*/ 87 w 120"/>
                  <a:gd name="T7" fmla="*/ 71 h 335"/>
                  <a:gd name="T8" fmla="*/ 35 w 120"/>
                  <a:gd name="T9" fmla="*/ 118 h 335"/>
                  <a:gd name="T10" fmla="*/ 79 w 120"/>
                  <a:gd name="T11" fmla="*/ 118 h 335"/>
                  <a:gd name="T12" fmla="*/ 13 w 120"/>
                  <a:gd name="T13" fmla="*/ 186 h 335"/>
                  <a:gd name="T14" fmla="*/ 68 w 120"/>
                  <a:gd name="T15" fmla="*/ 186 h 335"/>
                  <a:gd name="T16" fmla="*/ 0 w 120"/>
                  <a:gd name="T17" fmla="*/ 254 h 335"/>
                  <a:gd name="T18" fmla="*/ 60 w 120"/>
                  <a:gd name="T19" fmla="*/ 254 h 335"/>
                  <a:gd name="T20" fmla="*/ 13 w 120"/>
                  <a:gd name="T21" fmla="*/ 300 h 335"/>
                  <a:gd name="T22" fmla="*/ 52 w 120"/>
                  <a:gd name="T23" fmla="*/ 335 h 335"/>
                  <a:gd name="T24" fmla="*/ 120 w 120"/>
                  <a:gd name="T25" fmla="*/ 335 h 335"/>
                  <a:gd name="T26" fmla="*/ 120 w 120"/>
                  <a:gd name="T2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335">
                    <a:moveTo>
                      <a:pt x="120" y="0"/>
                    </a:moveTo>
                    <a:lnTo>
                      <a:pt x="120" y="0"/>
                    </a:lnTo>
                    <a:lnTo>
                      <a:pt x="52" y="71"/>
                    </a:lnTo>
                    <a:lnTo>
                      <a:pt x="87" y="71"/>
                    </a:lnTo>
                    <a:lnTo>
                      <a:pt x="35" y="118"/>
                    </a:lnTo>
                    <a:lnTo>
                      <a:pt x="79" y="118"/>
                    </a:lnTo>
                    <a:lnTo>
                      <a:pt x="13" y="186"/>
                    </a:lnTo>
                    <a:lnTo>
                      <a:pt x="68" y="186"/>
                    </a:lnTo>
                    <a:lnTo>
                      <a:pt x="0" y="254"/>
                    </a:lnTo>
                    <a:lnTo>
                      <a:pt x="60" y="254"/>
                    </a:lnTo>
                    <a:lnTo>
                      <a:pt x="13" y="300"/>
                    </a:lnTo>
                    <a:lnTo>
                      <a:pt x="52" y="335"/>
                    </a:lnTo>
                    <a:lnTo>
                      <a:pt x="120" y="335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7" name="Freeform 615"/>
              <p:cNvSpPr>
                <a:spLocks/>
              </p:cNvSpPr>
              <p:nvPr/>
            </p:nvSpPr>
            <p:spPr bwMode="auto">
              <a:xfrm>
                <a:off x="15196734" y="5913094"/>
                <a:ext cx="175719" cy="490548"/>
              </a:xfrm>
              <a:custGeom>
                <a:avLst/>
                <a:gdLst>
                  <a:gd name="T0" fmla="*/ 120 w 120"/>
                  <a:gd name="T1" fmla="*/ 0 h 335"/>
                  <a:gd name="T2" fmla="*/ 120 w 120"/>
                  <a:gd name="T3" fmla="*/ 0 h 335"/>
                  <a:gd name="T4" fmla="*/ 52 w 120"/>
                  <a:gd name="T5" fmla="*/ 71 h 335"/>
                  <a:gd name="T6" fmla="*/ 87 w 120"/>
                  <a:gd name="T7" fmla="*/ 71 h 335"/>
                  <a:gd name="T8" fmla="*/ 35 w 120"/>
                  <a:gd name="T9" fmla="*/ 118 h 335"/>
                  <a:gd name="T10" fmla="*/ 79 w 120"/>
                  <a:gd name="T11" fmla="*/ 118 h 335"/>
                  <a:gd name="T12" fmla="*/ 13 w 120"/>
                  <a:gd name="T13" fmla="*/ 186 h 335"/>
                  <a:gd name="T14" fmla="*/ 68 w 120"/>
                  <a:gd name="T15" fmla="*/ 186 h 335"/>
                  <a:gd name="T16" fmla="*/ 0 w 120"/>
                  <a:gd name="T17" fmla="*/ 254 h 335"/>
                  <a:gd name="T18" fmla="*/ 60 w 120"/>
                  <a:gd name="T19" fmla="*/ 254 h 335"/>
                  <a:gd name="T20" fmla="*/ 13 w 120"/>
                  <a:gd name="T21" fmla="*/ 300 h 335"/>
                  <a:gd name="T22" fmla="*/ 52 w 120"/>
                  <a:gd name="T23" fmla="*/ 335 h 335"/>
                  <a:gd name="T24" fmla="*/ 120 w 120"/>
                  <a:gd name="T25" fmla="*/ 335 h 335"/>
                  <a:gd name="T26" fmla="*/ 120 w 120"/>
                  <a:gd name="T2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335">
                    <a:moveTo>
                      <a:pt x="120" y="0"/>
                    </a:moveTo>
                    <a:lnTo>
                      <a:pt x="120" y="0"/>
                    </a:lnTo>
                    <a:lnTo>
                      <a:pt x="52" y="71"/>
                    </a:lnTo>
                    <a:lnTo>
                      <a:pt x="87" y="71"/>
                    </a:lnTo>
                    <a:lnTo>
                      <a:pt x="35" y="118"/>
                    </a:lnTo>
                    <a:lnTo>
                      <a:pt x="79" y="118"/>
                    </a:lnTo>
                    <a:lnTo>
                      <a:pt x="13" y="186"/>
                    </a:lnTo>
                    <a:lnTo>
                      <a:pt x="68" y="186"/>
                    </a:lnTo>
                    <a:lnTo>
                      <a:pt x="0" y="254"/>
                    </a:lnTo>
                    <a:lnTo>
                      <a:pt x="60" y="254"/>
                    </a:lnTo>
                    <a:lnTo>
                      <a:pt x="13" y="300"/>
                    </a:lnTo>
                    <a:lnTo>
                      <a:pt x="52" y="335"/>
                    </a:lnTo>
                    <a:lnTo>
                      <a:pt x="120" y="335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8" name="Freeform 616"/>
              <p:cNvSpPr>
                <a:spLocks/>
              </p:cNvSpPr>
              <p:nvPr/>
            </p:nvSpPr>
            <p:spPr bwMode="auto">
              <a:xfrm>
                <a:off x="15527671" y="6715543"/>
                <a:ext cx="67359" cy="247471"/>
              </a:xfrm>
              <a:custGeom>
                <a:avLst/>
                <a:gdLst>
                  <a:gd name="T0" fmla="*/ 0 w 17"/>
                  <a:gd name="T1" fmla="*/ 9 h 62"/>
                  <a:gd name="T2" fmla="*/ 8 w 17"/>
                  <a:gd name="T3" fmla="*/ 0 h 62"/>
                  <a:gd name="T4" fmla="*/ 17 w 17"/>
                  <a:gd name="T5" fmla="*/ 9 h 62"/>
                  <a:gd name="T6" fmla="*/ 17 w 17"/>
                  <a:gd name="T7" fmla="*/ 53 h 62"/>
                  <a:gd name="T8" fmla="*/ 8 w 17"/>
                  <a:gd name="T9" fmla="*/ 62 h 62"/>
                  <a:gd name="T10" fmla="*/ 0 w 17"/>
                  <a:gd name="T11" fmla="*/ 53 h 62"/>
                  <a:gd name="T12" fmla="*/ 0 w 17"/>
                  <a:gd name="T13" fmla="*/ 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2">
                    <a:moveTo>
                      <a:pt x="0" y="9"/>
                    </a:moveTo>
                    <a:cubicBezTo>
                      <a:pt x="0" y="4"/>
                      <a:pt x="3" y="0"/>
                      <a:pt x="8" y="0"/>
                    </a:cubicBezTo>
                    <a:cubicBezTo>
                      <a:pt x="13" y="0"/>
                      <a:pt x="17" y="4"/>
                      <a:pt x="17" y="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8"/>
                      <a:pt x="13" y="62"/>
                      <a:pt x="8" y="62"/>
                    </a:cubicBezTo>
                    <a:cubicBezTo>
                      <a:pt x="3" y="62"/>
                      <a:pt x="0" y="58"/>
                      <a:pt x="0" y="53"/>
                    </a:cubicBezTo>
                    <a:cubicBezTo>
                      <a:pt x="0" y="9"/>
                      <a:pt x="0" y="9"/>
                      <a:pt x="0" y="9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9" name="Freeform 617"/>
              <p:cNvSpPr>
                <a:spLocks/>
              </p:cNvSpPr>
              <p:nvPr/>
            </p:nvSpPr>
            <p:spPr bwMode="auto">
              <a:xfrm>
                <a:off x="15527671" y="6746294"/>
                <a:ext cx="30751" cy="216720"/>
              </a:xfrm>
              <a:custGeom>
                <a:avLst/>
                <a:gdLst>
                  <a:gd name="T0" fmla="*/ 8 w 8"/>
                  <a:gd name="T1" fmla="*/ 0 h 54"/>
                  <a:gd name="T2" fmla="*/ 0 w 8"/>
                  <a:gd name="T3" fmla="*/ 0 h 54"/>
                  <a:gd name="T4" fmla="*/ 0 w 8"/>
                  <a:gd name="T5" fmla="*/ 0 h 54"/>
                  <a:gd name="T6" fmla="*/ 0 w 8"/>
                  <a:gd name="T7" fmla="*/ 1 h 54"/>
                  <a:gd name="T8" fmla="*/ 0 w 8"/>
                  <a:gd name="T9" fmla="*/ 45 h 54"/>
                  <a:gd name="T10" fmla="*/ 8 w 8"/>
                  <a:gd name="T11" fmla="*/ 54 h 54"/>
                  <a:gd name="T12" fmla="*/ 8 w 8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0"/>
                      <a:pt x="3" y="54"/>
                      <a:pt x="8" y="54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0" name="Freeform 618"/>
              <p:cNvSpPr>
                <a:spLocks/>
              </p:cNvSpPr>
              <p:nvPr/>
            </p:nvSpPr>
            <p:spPr bwMode="auto">
              <a:xfrm>
                <a:off x="15308022" y="6153243"/>
                <a:ext cx="506656" cy="593051"/>
              </a:xfrm>
              <a:custGeom>
                <a:avLst/>
                <a:gdLst>
                  <a:gd name="T0" fmla="*/ 0 w 346"/>
                  <a:gd name="T1" fmla="*/ 405 h 405"/>
                  <a:gd name="T2" fmla="*/ 98 w 346"/>
                  <a:gd name="T3" fmla="*/ 307 h 405"/>
                  <a:gd name="T4" fmla="*/ 24 w 346"/>
                  <a:gd name="T5" fmla="*/ 307 h 405"/>
                  <a:gd name="T6" fmla="*/ 106 w 346"/>
                  <a:gd name="T7" fmla="*/ 223 h 405"/>
                  <a:gd name="T8" fmla="*/ 44 w 346"/>
                  <a:gd name="T9" fmla="*/ 223 h 405"/>
                  <a:gd name="T10" fmla="*/ 120 w 346"/>
                  <a:gd name="T11" fmla="*/ 141 h 405"/>
                  <a:gd name="T12" fmla="*/ 71 w 346"/>
                  <a:gd name="T13" fmla="*/ 141 h 405"/>
                  <a:gd name="T14" fmla="*/ 131 w 346"/>
                  <a:gd name="T15" fmla="*/ 84 h 405"/>
                  <a:gd name="T16" fmla="*/ 87 w 346"/>
                  <a:gd name="T17" fmla="*/ 84 h 405"/>
                  <a:gd name="T18" fmla="*/ 171 w 346"/>
                  <a:gd name="T19" fmla="*/ 0 h 405"/>
                  <a:gd name="T20" fmla="*/ 258 w 346"/>
                  <a:gd name="T21" fmla="*/ 84 h 405"/>
                  <a:gd name="T22" fmla="*/ 212 w 346"/>
                  <a:gd name="T23" fmla="*/ 84 h 405"/>
                  <a:gd name="T24" fmla="*/ 275 w 346"/>
                  <a:gd name="T25" fmla="*/ 141 h 405"/>
                  <a:gd name="T26" fmla="*/ 223 w 346"/>
                  <a:gd name="T27" fmla="*/ 141 h 405"/>
                  <a:gd name="T28" fmla="*/ 302 w 346"/>
                  <a:gd name="T29" fmla="*/ 223 h 405"/>
                  <a:gd name="T30" fmla="*/ 239 w 346"/>
                  <a:gd name="T31" fmla="*/ 223 h 405"/>
                  <a:gd name="T32" fmla="*/ 321 w 346"/>
                  <a:gd name="T33" fmla="*/ 307 h 405"/>
                  <a:gd name="T34" fmla="*/ 248 w 346"/>
                  <a:gd name="T35" fmla="*/ 307 h 405"/>
                  <a:gd name="T36" fmla="*/ 346 w 346"/>
                  <a:gd name="T37" fmla="*/ 405 h 405"/>
                  <a:gd name="T38" fmla="*/ 0 w 346"/>
                  <a:gd name="T39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6" h="405">
                    <a:moveTo>
                      <a:pt x="0" y="405"/>
                    </a:moveTo>
                    <a:lnTo>
                      <a:pt x="98" y="307"/>
                    </a:lnTo>
                    <a:lnTo>
                      <a:pt x="24" y="307"/>
                    </a:lnTo>
                    <a:lnTo>
                      <a:pt x="106" y="223"/>
                    </a:lnTo>
                    <a:lnTo>
                      <a:pt x="44" y="223"/>
                    </a:lnTo>
                    <a:lnTo>
                      <a:pt x="120" y="141"/>
                    </a:lnTo>
                    <a:lnTo>
                      <a:pt x="71" y="141"/>
                    </a:lnTo>
                    <a:lnTo>
                      <a:pt x="131" y="84"/>
                    </a:lnTo>
                    <a:lnTo>
                      <a:pt x="87" y="84"/>
                    </a:lnTo>
                    <a:lnTo>
                      <a:pt x="171" y="0"/>
                    </a:lnTo>
                    <a:lnTo>
                      <a:pt x="258" y="84"/>
                    </a:lnTo>
                    <a:lnTo>
                      <a:pt x="212" y="84"/>
                    </a:lnTo>
                    <a:lnTo>
                      <a:pt x="275" y="141"/>
                    </a:lnTo>
                    <a:lnTo>
                      <a:pt x="223" y="141"/>
                    </a:lnTo>
                    <a:lnTo>
                      <a:pt x="302" y="223"/>
                    </a:lnTo>
                    <a:lnTo>
                      <a:pt x="239" y="223"/>
                    </a:lnTo>
                    <a:lnTo>
                      <a:pt x="321" y="307"/>
                    </a:lnTo>
                    <a:lnTo>
                      <a:pt x="248" y="307"/>
                    </a:lnTo>
                    <a:lnTo>
                      <a:pt x="346" y="405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1" name="Freeform 619"/>
              <p:cNvSpPr>
                <a:spLocks/>
              </p:cNvSpPr>
              <p:nvPr/>
            </p:nvSpPr>
            <p:spPr bwMode="auto">
              <a:xfrm>
                <a:off x="15308022" y="6153243"/>
                <a:ext cx="506656" cy="593051"/>
              </a:xfrm>
              <a:custGeom>
                <a:avLst/>
                <a:gdLst>
                  <a:gd name="T0" fmla="*/ 0 w 346"/>
                  <a:gd name="T1" fmla="*/ 405 h 405"/>
                  <a:gd name="T2" fmla="*/ 98 w 346"/>
                  <a:gd name="T3" fmla="*/ 307 h 405"/>
                  <a:gd name="T4" fmla="*/ 24 w 346"/>
                  <a:gd name="T5" fmla="*/ 307 h 405"/>
                  <a:gd name="T6" fmla="*/ 106 w 346"/>
                  <a:gd name="T7" fmla="*/ 223 h 405"/>
                  <a:gd name="T8" fmla="*/ 44 w 346"/>
                  <a:gd name="T9" fmla="*/ 223 h 405"/>
                  <a:gd name="T10" fmla="*/ 120 w 346"/>
                  <a:gd name="T11" fmla="*/ 141 h 405"/>
                  <a:gd name="T12" fmla="*/ 71 w 346"/>
                  <a:gd name="T13" fmla="*/ 141 h 405"/>
                  <a:gd name="T14" fmla="*/ 131 w 346"/>
                  <a:gd name="T15" fmla="*/ 84 h 405"/>
                  <a:gd name="T16" fmla="*/ 87 w 346"/>
                  <a:gd name="T17" fmla="*/ 84 h 405"/>
                  <a:gd name="T18" fmla="*/ 171 w 346"/>
                  <a:gd name="T19" fmla="*/ 0 h 405"/>
                  <a:gd name="T20" fmla="*/ 258 w 346"/>
                  <a:gd name="T21" fmla="*/ 84 h 405"/>
                  <a:gd name="T22" fmla="*/ 212 w 346"/>
                  <a:gd name="T23" fmla="*/ 84 h 405"/>
                  <a:gd name="T24" fmla="*/ 275 w 346"/>
                  <a:gd name="T25" fmla="*/ 141 h 405"/>
                  <a:gd name="T26" fmla="*/ 223 w 346"/>
                  <a:gd name="T27" fmla="*/ 141 h 405"/>
                  <a:gd name="T28" fmla="*/ 302 w 346"/>
                  <a:gd name="T29" fmla="*/ 223 h 405"/>
                  <a:gd name="T30" fmla="*/ 239 w 346"/>
                  <a:gd name="T31" fmla="*/ 223 h 405"/>
                  <a:gd name="T32" fmla="*/ 321 w 346"/>
                  <a:gd name="T33" fmla="*/ 307 h 405"/>
                  <a:gd name="T34" fmla="*/ 248 w 346"/>
                  <a:gd name="T35" fmla="*/ 307 h 405"/>
                  <a:gd name="T36" fmla="*/ 346 w 346"/>
                  <a:gd name="T37" fmla="*/ 405 h 405"/>
                  <a:gd name="T38" fmla="*/ 0 w 346"/>
                  <a:gd name="T39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6" h="405">
                    <a:moveTo>
                      <a:pt x="0" y="405"/>
                    </a:moveTo>
                    <a:lnTo>
                      <a:pt x="98" y="307"/>
                    </a:lnTo>
                    <a:lnTo>
                      <a:pt x="24" y="307"/>
                    </a:lnTo>
                    <a:lnTo>
                      <a:pt x="106" y="223"/>
                    </a:lnTo>
                    <a:lnTo>
                      <a:pt x="44" y="223"/>
                    </a:lnTo>
                    <a:lnTo>
                      <a:pt x="120" y="141"/>
                    </a:lnTo>
                    <a:lnTo>
                      <a:pt x="71" y="141"/>
                    </a:lnTo>
                    <a:lnTo>
                      <a:pt x="131" y="84"/>
                    </a:lnTo>
                    <a:lnTo>
                      <a:pt x="87" y="84"/>
                    </a:lnTo>
                    <a:lnTo>
                      <a:pt x="171" y="0"/>
                    </a:lnTo>
                    <a:lnTo>
                      <a:pt x="258" y="84"/>
                    </a:lnTo>
                    <a:lnTo>
                      <a:pt x="212" y="84"/>
                    </a:lnTo>
                    <a:lnTo>
                      <a:pt x="275" y="141"/>
                    </a:lnTo>
                    <a:lnTo>
                      <a:pt x="223" y="141"/>
                    </a:lnTo>
                    <a:lnTo>
                      <a:pt x="302" y="223"/>
                    </a:lnTo>
                    <a:lnTo>
                      <a:pt x="239" y="223"/>
                    </a:lnTo>
                    <a:lnTo>
                      <a:pt x="321" y="307"/>
                    </a:lnTo>
                    <a:lnTo>
                      <a:pt x="248" y="307"/>
                    </a:lnTo>
                    <a:lnTo>
                      <a:pt x="346" y="405"/>
                    </a:lnTo>
                    <a:lnTo>
                      <a:pt x="0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2" name="Freeform 620"/>
              <p:cNvSpPr>
                <a:spLocks/>
              </p:cNvSpPr>
              <p:nvPr/>
            </p:nvSpPr>
            <p:spPr bwMode="auto">
              <a:xfrm>
                <a:off x="15308022" y="6153243"/>
                <a:ext cx="250399" cy="593051"/>
              </a:xfrm>
              <a:custGeom>
                <a:avLst/>
                <a:gdLst>
                  <a:gd name="T0" fmla="*/ 171 w 171"/>
                  <a:gd name="T1" fmla="*/ 0 h 405"/>
                  <a:gd name="T2" fmla="*/ 150 w 171"/>
                  <a:gd name="T3" fmla="*/ 22 h 405"/>
                  <a:gd name="T4" fmla="*/ 150 w 171"/>
                  <a:gd name="T5" fmla="*/ 22 h 405"/>
                  <a:gd name="T6" fmla="*/ 125 w 171"/>
                  <a:gd name="T7" fmla="*/ 46 h 405"/>
                  <a:gd name="T8" fmla="*/ 87 w 171"/>
                  <a:gd name="T9" fmla="*/ 84 h 405"/>
                  <a:gd name="T10" fmla="*/ 131 w 171"/>
                  <a:gd name="T11" fmla="*/ 84 h 405"/>
                  <a:gd name="T12" fmla="*/ 114 w 171"/>
                  <a:gd name="T13" fmla="*/ 98 h 405"/>
                  <a:gd name="T14" fmla="*/ 71 w 171"/>
                  <a:gd name="T15" fmla="*/ 141 h 405"/>
                  <a:gd name="T16" fmla="*/ 120 w 171"/>
                  <a:gd name="T17" fmla="*/ 141 h 405"/>
                  <a:gd name="T18" fmla="*/ 44 w 171"/>
                  <a:gd name="T19" fmla="*/ 220 h 405"/>
                  <a:gd name="T20" fmla="*/ 44 w 171"/>
                  <a:gd name="T21" fmla="*/ 223 h 405"/>
                  <a:gd name="T22" fmla="*/ 106 w 171"/>
                  <a:gd name="T23" fmla="*/ 223 h 405"/>
                  <a:gd name="T24" fmla="*/ 44 w 171"/>
                  <a:gd name="T25" fmla="*/ 286 h 405"/>
                  <a:gd name="T26" fmla="*/ 41 w 171"/>
                  <a:gd name="T27" fmla="*/ 291 h 405"/>
                  <a:gd name="T28" fmla="*/ 24 w 171"/>
                  <a:gd name="T29" fmla="*/ 307 h 405"/>
                  <a:gd name="T30" fmla="*/ 98 w 171"/>
                  <a:gd name="T31" fmla="*/ 307 h 405"/>
                  <a:gd name="T32" fmla="*/ 44 w 171"/>
                  <a:gd name="T33" fmla="*/ 362 h 405"/>
                  <a:gd name="T34" fmla="*/ 60 w 171"/>
                  <a:gd name="T35" fmla="*/ 381 h 405"/>
                  <a:gd name="T36" fmla="*/ 24 w 171"/>
                  <a:gd name="T37" fmla="*/ 381 h 405"/>
                  <a:gd name="T38" fmla="*/ 0 w 171"/>
                  <a:gd name="T39" fmla="*/ 405 h 405"/>
                  <a:gd name="T40" fmla="*/ 0 w 171"/>
                  <a:gd name="T41" fmla="*/ 405 h 405"/>
                  <a:gd name="T42" fmla="*/ 171 w 171"/>
                  <a:gd name="T43" fmla="*/ 405 h 405"/>
                  <a:gd name="T44" fmla="*/ 171 w 171"/>
                  <a:gd name="T45" fmla="*/ 0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1" h="405">
                    <a:moveTo>
                      <a:pt x="171" y="0"/>
                    </a:moveTo>
                    <a:lnTo>
                      <a:pt x="150" y="22"/>
                    </a:lnTo>
                    <a:lnTo>
                      <a:pt x="150" y="22"/>
                    </a:lnTo>
                    <a:lnTo>
                      <a:pt x="125" y="46"/>
                    </a:lnTo>
                    <a:lnTo>
                      <a:pt x="87" y="84"/>
                    </a:lnTo>
                    <a:lnTo>
                      <a:pt x="131" y="84"/>
                    </a:lnTo>
                    <a:lnTo>
                      <a:pt x="114" y="98"/>
                    </a:lnTo>
                    <a:lnTo>
                      <a:pt x="71" y="141"/>
                    </a:lnTo>
                    <a:lnTo>
                      <a:pt x="120" y="141"/>
                    </a:lnTo>
                    <a:lnTo>
                      <a:pt x="44" y="220"/>
                    </a:lnTo>
                    <a:lnTo>
                      <a:pt x="44" y="223"/>
                    </a:lnTo>
                    <a:lnTo>
                      <a:pt x="106" y="223"/>
                    </a:lnTo>
                    <a:lnTo>
                      <a:pt x="44" y="286"/>
                    </a:lnTo>
                    <a:lnTo>
                      <a:pt x="41" y="291"/>
                    </a:lnTo>
                    <a:lnTo>
                      <a:pt x="24" y="307"/>
                    </a:lnTo>
                    <a:lnTo>
                      <a:pt x="98" y="307"/>
                    </a:lnTo>
                    <a:lnTo>
                      <a:pt x="44" y="362"/>
                    </a:lnTo>
                    <a:lnTo>
                      <a:pt x="60" y="381"/>
                    </a:lnTo>
                    <a:lnTo>
                      <a:pt x="24" y="381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171" y="40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3" name="Freeform 621"/>
              <p:cNvSpPr>
                <a:spLocks/>
              </p:cNvSpPr>
              <p:nvPr/>
            </p:nvSpPr>
            <p:spPr bwMode="auto">
              <a:xfrm>
                <a:off x="15308022" y="6153243"/>
                <a:ext cx="250399" cy="593051"/>
              </a:xfrm>
              <a:custGeom>
                <a:avLst/>
                <a:gdLst>
                  <a:gd name="T0" fmla="*/ 171 w 171"/>
                  <a:gd name="T1" fmla="*/ 0 h 405"/>
                  <a:gd name="T2" fmla="*/ 150 w 171"/>
                  <a:gd name="T3" fmla="*/ 22 h 405"/>
                  <a:gd name="T4" fmla="*/ 150 w 171"/>
                  <a:gd name="T5" fmla="*/ 22 h 405"/>
                  <a:gd name="T6" fmla="*/ 125 w 171"/>
                  <a:gd name="T7" fmla="*/ 46 h 405"/>
                  <a:gd name="T8" fmla="*/ 87 w 171"/>
                  <a:gd name="T9" fmla="*/ 84 h 405"/>
                  <a:gd name="T10" fmla="*/ 131 w 171"/>
                  <a:gd name="T11" fmla="*/ 84 h 405"/>
                  <a:gd name="T12" fmla="*/ 114 w 171"/>
                  <a:gd name="T13" fmla="*/ 98 h 405"/>
                  <a:gd name="T14" fmla="*/ 71 w 171"/>
                  <a:gd name="T15" fmla="*/ 141 h 405"/>
                  <a:gd name="T16" fmla="*/ 120 w 171"/>
                  <a:gd name="T17" fmla="*/ 141 h 405"/>
                  <a:gd name="T18" fmla="*/ 44 w 171"/>
                  <a:gd name="T19" fmla="*/ 220 h 405"/>
                  <a:gd name="T20" fmla="*/ 44 w 171"/>
                  <a:gd name="T21" fmla="*/ 223 h 405"/>
                  <a:gd name="T22" fmla="*/ 106 w 171"/>
                  <a:gd name="T23" fmla="*/ 223 h 405"/>
                  <a:gd name="T24" fmla="*/ 44 w 171"/>
                  <a:gd name="T25" fmla="*/ 286 h 405"/>
                  <a:gd name="T26" fmla="*/ 41 w 171"/>
                  <a:gd name="T27" fmla="*/ 291 h 405"/>
                  <a:gd name="T28" fmla="*/ 24 w 171"/>
                  <a:gd name="T29" fmla="*/ 307 h 405"/>
                  <a:gd name="T30" fmla="*/ 98 w 171"/>
                  <a:gd name="T31" fmla="*/ 307 h 405"/>
                  <a:gd name="T32" fmla="*/ 44 w 171"/>
                  <a:gd name="T33" fmla="*/ 362 h 405"/>
                  <a:gd name="T34" fmla="*/ 60 w 171"/>
                  <a:gd name="T35" fmla="*/ 381 h 405"/>
                  <a:gd name="T36" fmla="*/ 24 w 171"/>
                  <a:gd name="T37" fmla="*/ 381 h 405"/>
                  <a:gd name="T38" fmla="*/ 0 w 171"/>
                  <a:gd name="T39" fmla="*/ 405 h 405"/>
                  <a:gd name="T40" fmla="*/ 0 w 171"/>
                  <a:gd name="T41" fmla="*/ 405 h 405"/>
                  <a:gd name="T42" fmla="*/ 171 w 171"/>
                  <a:gd name="T43" fmla="*/ 405 h 405"/>
                  <a:gd name="T44" fmla="*/ 171 w 171"/>
                  <a:gd name="T45" fmla="*/ 0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1" h="405">
                    <a:moveTo>
                      <a:pt x="171" y="0"/>
                    </a:moveTo>
                    <a:lnTo>
                      <a:pt x="150" y="22"/>
                    </a:lnTo>
                    <a:lnTo>
                      <a:pt x="150" y="22"/>
                    </a:lnTo>
                    <a:lnTo>
                      <a:pt x="125" y="46"/>
                    </a:lnTo>
                    <a:lnTo>
                      <a:pt x="87" y="84"/>
                    </a:lnTo>
                    <a:lnTo>
                      <a:pt x="131" y="84"/>
                    </a:lnTo>
                    <a:lnTo>
                      <a:pt x="114" y="98"/>
                    </a:lnTo>
                    <a:lnTo>
                      <a:pt x="71" y="141"/>
                    </a:lnTo>
                    <a:lnTo>
                      <a:pt x="120" y="141"/>
                    </a:lnTo>
                    <a:lnTo>
                      <a:pt x="44" y="220"/>
                    </a:lnTo>
                    <a:lnTo>
                      <a:pt x="44" y="223"/>
                    </a:lnTo>
                    <a:lnTo>
                      <a:pt x="106" y="223"/>
                    </a:lnTo>
                    <a:lnTo>
                      <a:pt x="44" y="286"/>
                    </a:lnTo>
                    <a:lnTo>
                      <a:pt x="41" y="291"/>
                    </a:lnTo>
                    <a:lnTo>
                      <a:pt x="24" y="307"/>
                    </a:lnTo>
                    <a:lnTo>
                      <a:pt x="98" y="307"/>
                    </a:lnTo>
                    <a:lnTo>
                      <a:pt x="44" y="362"/>
                    </a:lnTo>
                    <a:lnTo>
                      <a:pt x="60" y="381"/>
                    </a:lnTo>
                    <a:lnTo>
                      <a:pt x="24" y="381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171" y="405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4" name="Freeform 622"/>
              <p:cNvSpPr>
                <a:spLocks/>
              </p:cNvSpPr>
              <p:nvPr/>
            </p:nvSpPr>
            <p:spPr bwMode="auto">
              <a:xfrm>
                <a:off x="15101553" y="7018658"/>
                <a:ext cx="90788" cy="322151"/>
              </a:xfrm>
              <a:custGeom>
                <a:avLst/>
                <a:gdLst>
                  <a:gd name="T0" fmla="*/ 0 w 23"/>
                  <a:gd name="T1" fmla="*/ 11 h 81"/>
                  <a:gd name="T2" fmla="*/ 12 w 23"/>
                  <a:gd name="T3" fmla="*/ 0 h 81"/>
                  <a:gd name="T4" fmla="*/ 23 w 23"/>
                  <a:gd name="T5" fmla="*/ 11 h 81"/>
                  <a:gd name="T6" fmla="*/ 23 w 23"/>
                  <a:gd name="T7" fmla="*/ 69 h 81"/>
                  <a:gd name="T8" fmla="*/ 12 w 23"/>
                  <a:gd name="T9" fmla="*/ 81 h 81"/>
                  <a:gd name="T10" fmla="*/ 0 w 23"/>
                  <a:gd name="T11" fmla="*/ 69 h 81"/>
                  <a:gd name="T12" fmla="*/ 0 w 23"/>
                  <a:gd name="T13" fmla="*/ 1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81">
                    <a:moveTo>
                      <a:pt x="0" y="11"/>
                    </a:move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3" y="5"/>
                      <a:pt x="23" y="11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75"/>
                      <a:pt x="18" y="81"/>
                      <a:pt x="12" y="81"/>
                    </a:cubicBezTo>
                    <a:cubicBezTo>
                      <a:pt x="5" y="81"/>
                      <a:pt x="0" y="75"/>
                      <a:pt x="0" y="69"/>
                    </a:cubicBezTo>
                    <a:cubicBezTo>
                      <a:pt x="0" y="11"/>
                      <a:pt x="0" y="11"/>
                      <a:pt x="0" y="11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5" name="Freeform 623"/>
              <p:cNvSpPr>
                <a:spLocks/>
              </p:cNvSpPr>
              <p:nvPr/>
            </p:nvSpPr>
            <p:spPr bwMode="auto">
              <a:xfrm>
                <a:off x="15101553" y="7062588"/>
                <a:ext cx="46858" cy="278221"/>
              </a:xfrm>
              <a:custGeom>
                <a:avLst/>
                <a:gdLst>
                  <a:gd name="T0" fmla="*/ 12 w 12"/>
                  <a:gd name="T1" fmla="*/ 0 h 70"/>
                  <a:gd name="T2" fmla="*/ 0 w 12"/>
                  <a:gd name="T3" fmla="*/ 0 h 70"/>
                  <a:gd name="T4" fmla="*/ 0 w 12"/>
                  <a:gd name="T5" fmla="*/ 0 h 70"/>
                  <a:gd name="T6" fmla="*/ 0 w 12"/>
                  <a:gd name="T7" fmla="*/ 58 h 70"/>
                  <a:gd name="T8" fmla="*/ 12 w 12"/>
                  <a:gd name="T9" fmla="*/ 70 h 70"/>
                  <a:gd name="T10" fmla="*/ 12 w 12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7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4"/>
                      <a:pt x="5" y="70"/>
                      <a:pt x="12" y="7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6" name="Freeform 624"/>
              <p:cNvSpPr>
                <a:spLocks/>
              </p:cNvSpPr>
              <p:nvPr/>
            </p:nvSpPr>
            <p:spPr bwMode="auto">
              <a:xfrm>
                <a:off x="14817474" y="6280639"/>
                <a:ext cx="661874" cy="781949"/>
              </a:xfrm>
              <a:custGeom>
                <a:avLst/>
                <a:gdLst>
                  <a:gd name="T0" fmla="*/ 0 w 452"/>
                  <a:gd name="T1" fmla="*/ 534 h 534"/>
                  <a:gd name="T2" fmla="*/ 128 w 452"/>
                  <a:gd name="T3" fmla="*/ 403 h 534"/>
                  <a:gd name="T4" fmla="*/ 30 w 452"/>
                  <a:gd name="T5" fmla="*/ 403 h 534"/>
                  <a:gd name="T6" fmla="*/ 139 w 452"/>
                  <a:gd name="T7" fmla="*/ 294 h 534"/>
                  <a:gd name="T8" fmla="*/ 55 w 452"/>
                  <a:gd name="T9" fmla="*/ 294 h 534"/>
                  <a:gd name="T10" fmla="*/ 158 w 452"/>
                  <a:gd name="T11" fmla="*/ 185 h 534"/>
                  <a:gd name="T12" fmla="*/ 90 w 452"/>
                  <a:gd name="T13" fmla="*/ 185 h 534"/>
                  <a:gd name="T14" fmla="*/ 172 w 452"/>
                  <a:gd name="T15" fmla="*/ 112 h 534"/>
                  <a:gd name="T16" fmla="*/ 115 w 452"/>
                  <a:gd name="T17" fmla="*/ 112 h 534"/>
                  <a:gd name="T18" fmla="*/ 226 w 452"/>
                  <a:gd name="T19" fmla="*/ 0 h 534"/>
                  <a:gd name="T20" fmla="*/ 338 w 452"/>
                  <a:gd name="T21" fmla="*/ 112 h 534"/>
                  <a:gd name="T22" fmla="*/ 278 w 452"/>
                  <a:gd name="T23" fmla="*/ 112 h 534"/>
                  <a:gd name="T24" fmla="*/ 359 w 452"/>
                  <a:gd name="T25" fmla="*/ 185 h 534"/>
                  <a:gd name="T26" fmla="*/ 294 w 452"/>
                  <a:gd name="T27" fmla="*/ 185 h 534"/>
                  <a:gd name="T28" fmla="*/ 395 w 452"/>
                  <a:gd name="T29" fmla="*/ 294 h 534"/>
                  <a:gd name="T30" fmla="*/ 313 w 452"/>
                  <a:gd name="T31" fmla="*/ 294 h 534"/>
                  <a:gd name="T32" fmla="*/ 419 w 452"/>
                  <a:gd name="T33" fmla="*/ 403 h 534"/>
                  <a:gd name="T34" fmla="*/ 321 w 452"/>
                  <a:gd name="T35" fmla="*/ 403 h 534"/>
                  <a:gd name="T36" fmla="*/ 452 w 452"/>
                  <a:gd name="T37" fmla="*/ 534 h 534"/>
                  <a:gd name="T38" fmla="*/ 0 w 452"/>
                  <a:gd name="T39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2" h="534">
                    <a:moveTo>
                      <a:pt x="0" y="534"/>
                    </a:moveTo>
                    <a:lnTo>
                      <a:pt x="128" y="403"/>
                    </a:lnTo>
                    <a:lnTo>
                      <a:pt x="30" y="403"/>
                    </a:lnTo>
                    <a:lnTo>
                      <a:pt x="139" y="294"/>
                    </a:lnTo>
                    <a:lnTo>
                      <a:pt x="55" y="294"/>
                    </a:lnTo>
                    <a:lnTo>
                      <a:pt x="158" y="185"/>
                    </a:lnTo>
                    <a:lnTo>
                      <a:pt x="90" y="185"/>
                    </a:lnTo>
                    <a:lnTo>
                      <a:pt x="172" y="112"/>
                    </a:lnTo>
                    <a:lnTo>
                      <a:pt x="115" y="112"/>
                    </a:lnTo>
                    <a:lnTo>
                      <a:pt x="226" y="0"/>
                    </a:lnTo>
                    <a:lnTo>
                      <a:pt x="338" y="112"/>
                    </a:lnTo>
                    <a:lnTo>
                      <a:pt x="278" y="112"/>
                    </a:lnTo>
                    <a:lnTo>
                      <a:pt x="359" y="185"/>
                    </a:lnTo>
                    <a:lnTo>
                      <a:pt x="294" y="185"/>
                    </a:lnTo>
                    <a:lnTo>
                      <a:pt x="395" y="294"/>
                    </a:lnTo>
                    <a:lnTo>
                      <a:pt x="313" y="294"/>
                    </a:lnTo>
                    <a:lnTo>
                      <a:pt x="419" y="403"/>
                    </a:lnTo>
                    <a:lnTo>
                      <a:pt x="321" y="403"/>
                    </a:lnTo>
                    <a:lnTo>
                      <a:pt x="452" y="534"/>
                    </a:lnTo>
                    <a:lnTo>
                      <a:pt x="0" y="534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7" name="Freeform 625"/>
              <p:cNvSpPr>
                <a:spLocks/>
              </p:cNvSpPr>
              <p:nvPr/>
            </p:nvSpPr>
            <p:spPr bwMode="auto">
              <a:xfrm>
                <a:off x="14817474" y="6280639"/>
                <a:ext cx="661874" cy="781949"/>
              </a:xfrm>
              <a:custGeom>
                <a:avLst/>
                <a:gdLst>
                  <a:gd name="T0" fmla="*/ 0 w 452"/>
                  <a:gd name="T1" fmla="*/ 534 h 534"/>
                  <a:gd name="T2" fmla="*/ 128 w 452"/>
                  <a:gd name="T3" fmla="*/ 403 h 534"/>
                  <a:gd name="T4" fmla="*/ 30 w 452"/>
                  <a:gd name="T5" fmla="*/ 403 h 534"/>
                  <a:gd name="T6" fmla="*/ 139 w 452"/>
                  <a:gd name="T7" fmla="*/ 294 h 534"/>
                  <a:gd name="T8" fmla="*/ 55 w 452"/>
                  <a:gd name="T9" fmla="*/ 294 h 534"/>
                  <a:gd name="T10" fmla="*/ 158 w 452"/>
                  <a:gd name="T11" fmla="*/ 185 h 534"/>
                  <a:gd name="T12" fmla="*/ 90 w 452"/>
                  <a:gd name="T13" fmla="*/ 185 h 534"/>
                  <a:gd name="T14" fmla="*/ 172 w 452"/>
                  <a:gd name="T15" fmla="*/ 112 h 534"/>
                  <a:gd name="T16" fmla="*/ 115 w 452"/>
                  <a:gd name="T17" fmla="*/ 112 h 534"/>
                  <a:gd name="T18" fmla="*/ 226 w 452"/>
                  <a:gd name="T19" fmla="*/ 0 h 534"/>
                  <a:gd name="T20" fmla="*/ 338 w 452"/>
                  <a:gd name="T21" fmla="*/ 112 h 534"/>
                  <a:gd name="T22" fmla="*/ 278 w 452"/>
                  <a:gd name="T23" fmla="*/ 112 h 534"/>
                  <a:gd name="T24" fmla="*/ 359 w 452"/>
                  <a:gd name="T25" fmla="*/ 185 h 534"/>
                  <a:gd name="T26" fmla="*/ 294 w 452"/>
                  <a:gd name="T27" fmla="*/ 185 h 534"/>
                  <a:gd name="T28" fmla="*/ 395 w 452"/>
                  <a:gd name="T29" fmla="*/ 294 h 534"/>
                  <a:gd name="T30" fmla="*/ 313 w 452"/>
                  <a:gd name="T31" fmla="*/ 294 h 534"/>
                  <a:gd name="T32" fmla="*/ 419 w 452"/>
                  <a:gd name="T33" fmla="*/ 403 h 534"/>
                  <a:gd name="T34" fmla="*/ 321 w 452"/>
                  <a:gd name="T35" fmla="*/ 403 h 534"/>
                  <a:gd name="T36" fmla="*/ 452 w 452"/>
                  <a:gd name="T37" fmla="*/ 534 h 534"/>
                  <a:gd name="T38" fmla="*/ 0 w 452"/>
                  <a:gd name="T39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2" h="534">
                    <a:moveTo>
                      <a:pt x="0" y="534"/>
                    </a:moveTo>
                    <a:lnTo>
                      <a:pt x="128" y="403"/>
                    </a:lnTo>
                    <a:lnTo>
                      <a:pt x="30" y="403"/>
                    </a:lnTo>
                    <a:lnTo>
                      <a:pt x="139" y="294"/>
                    </a:lnTo>
                    <a:lnTo>
                      <a:pt x="55" y="294"/>
                    </a:lnTo>
                    <a:lnTo>
                      <a:pt x="158" y="185"/>
                    </a:lnTo>
                    <a:lnTo>
                      <a:pt x="90" y="185"/>
                    </a:lnTo>
                    <a:lnTo>
                      <a:pt x="172" y="112"/>
                    </a:lnTo>
                    <a:lnTo>
                      <a:pt x="115" y="112"/>
                    </a:lnTo>
                    <a:lnTo>
                      <a:pt x="226" y="0"/>
                    </a:lnTo>
                    <a:lnTo>
                      <a:pt x="338" y="112"/>
                    </a:lnTo>
                    <a:lnTo>
                      <a:pt x="278" y="112"/>
                    </a:lnTo>
                    <a:lnTo>
                      <a:pt x="359" y="185"/>
                    </a:lnTo>
                    <a:lnTo>
                      <a:pt x="294" y="185"/>
                    </a:lnTo>
                    <a:lnTo>
                      <a:pt x="395" y="294"/>
                    </a:lnTo>
                    <a:lnTo>
                      <a:pt x="313" y="294"/>
                    </a:lnTo>
                    <a:lnTo>
                      <a:pt x="419" y="403"/>
                    </a:lnTo>
                    <a:lnTo>
                      <a:pt x="321" y="403"/>
                    </a:lnTo>
                    <a:lnTo>
                      <a:pt x="452" y="534"/>
                    </a:lnTo>
                    <a:lnTo>
                      <a:pt x="0" y="5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8" name="Freeform 626"/>
              <p:cNvSpPr>
                <a:spLocks/>
              </p:cNvSpPr>
              <p:nvPr/>
            </p:nvSpPr>
            <p:spPr bwMode="auto">
              <a:xfrm>
                <a:off x="14817474" y="6280639"/>
                <a:ext cx="330937" cy="781949"/>
              </a:xfrm>
              <a:custGeom>
                <a:avLst/>
                <a:gdLst>
                  <a:gd name="T0" fmla="*/ 226 w 226"/>
                  <a:gd name="T1" fmla="*/ 0 h 534"/>
                  <a:gd name="T2" fmla="*/ 115 w 226"/>
                  <a:gd name="T3" fmla="*/ 112 h 534"/>
                  <a:gd name="T4" fmla="*/ 172 w 226"/>
                  <a:gd name="T5" fmla="*/ 112 h 534"/>
                  <a:gd name="T6" fmla="*/ 90 w 226"/>
                  <a:gd name="T7" fmla="*/ 185 h 534"/>
                  <a:gd name="T8" fmla="*/ 158 w 226"/>
                  <a:gd name="T9" fmla="*/ 185 h 534"/>
                  <a:gd name="T10" fmla="*/ 55 w 226"/>
                  <a:gd name="T11" fmla="*/ 294 h 534"/>
                  <a:gd name="T12" fmla="*/ 139 w 226"/>
                  <a:gd name="T13" fmla="*/ 294 h 534"/>
                  <a:gd name="T14" fmla="*/ 30 w 226"/>
                  <a:gd name="T15" fmla="*/ 403 h 534"/>
                  <a:gd name="T16" fmla="*/ 128 w 226"/>
                  <a:gd name="T17" fmla="*/ 403 h 534"/>
                  <a:gd name="T18" fmla="*/ 0 w 226"/>
                  <a:gd name="T19" fmla="*/ 534 h 534"/>
                  <a:gd name="T20" fmla="*/ 226 w 226"/>
                  <a:gd name="T21" fmla="*/ 534 h 534"/>
                  <a:gd name="T22" fmla="*/ 226 w 226"/>
                  <a:gd name="T23" fmla="*/ 0 h 534"/>
                  <a:gd name="T24" fmla="*/ 226 w 226"/>
                  <a:gd name="T25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6" h="534">
                    <a:moveTo>
                      <a:pt x="226" y="0"/>
                    </a:moveTo>
                    <a:lnTo>
                      <a:pt x="115" y="112"/>
                    </a:lnTo>
                    <a:lnTo>
                      <a:pt x="172" y="112"/>
                    </a:lnTo>
                    <a:lnTo>
                      <a:pt x="90" y="185"/>
                    </a:lnTo>
                    <a:lnTo>
                      <a:pt x="158" y="185"/>
                    </a:lnTo>
                    <a:lnTo>
                      <a:pt x="55" y="294"/>
                    </a:lnTo>
                    <a:lnTo>
                      <a:pt x="139" y="294"/>
                    </a:lnTo>
                    <a:lnTo>
                      <a:pt x="30" y="403"/>
                    </a:lnTo>
                    <a:lnTo>
                      <a:pt x="128" y="403"/>
                    </a:lnTo>
                    <a:lnTo>
                      <a:pt x="0" y="534"/>
                    </a:lnTo>
                    <a:lnTo>
                      <a:pt x="226" y="534"/>
                    </a:lnTo>
                    <a:lnTo>
                      <a:pt x="226" y="0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9" name="Freeform 627"/>
              <p:cNvSpPr>
                <a:spLocks/>
              </p:cNvSpPr>
              <p:nvPr/>
            </p:nvSpPr>
            <p:spPr bwMode="auto">
              <a:xfrm>
                <a:off x="14817474" y="6280639"/>
                <a:ext cx="330937" cy="781949"/>
              </a:xfrm>
              <a:custGeom>
                <a:avLst/>
                <a:gdLst>
                  <a:gd name="T0" fmla="*/ 226 w 226"/>
                  <a:gd name="T1" fmla="*/ 0 h 534"/>
                  <a:gd name="T2" fmla="*/ 115 w 226"/>
                  <a:gd name="T3" fmla="*/ 112 h 534"/>
                  <a:gd name="T4" fmla="*/ 172 w 226"/>
                  <a:gd name="T5" fmla="*/ 112 h 534"/>
                  <a:gd name="T6" fmla="*/ 90 w 226"/>
                  <a:gd name="T7" fmla="*/ 185 h 534"/>
                  <a:gd name="T8" fmla="*/ 158 w 226"/>
                  <a:gd name="T9" fmla="*/ 185 h 534"/>
                  <a:gd name="T10" fmla="*/ 55 w 226"/>
                  <a:gd name="T11" fmla="*/ 294 h 534"/>
                  <a:gd name="T12" fmla="*/ 139 w 226"/>
                  <a:gd name="T13" fmla="*/ 294 h 534"/>
                  <a:gd name="T14" fmla="*/ 30 w 226"/>
                  <a:gd name="T15" fmla="*/ 403 h 534"/>
                  <a:gd name="T16" fmla="*/ 128 w 226"/>
                  <a:gd name="T17" fmla="*/ 403 h 534"/>
                  <a:gd name="T18" fmla="*/ 0 w 226"/>
                  <a:gd name="T19" fmla="*/ 534 h 534"/>
                  <a:gd name="T20" fmla="*/ 226 w 226"/>
                  <a:gd name="T21" fmla="*/ 534 h 534"/>
                  <a:gd name="T22" fmla="*/ 226 w 226"/>
                  <a:gd name="T23" fmla="*/ 0 h 534"/>
                  <a:gd name="T24" fmla="*/ 226 w 226"/>
                  <a:gd name="T25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6" h="534">
                    <a:moveTo>
                      <a:pt x="226" y="0"/>
                    </a:moveTo>
                    <a:lnTo>
                      <a:pt x="115" y="112"/>
                    </a:lnTo>
                    <a:lnTo>
                      <a:pt x="172" y="112"/>
                    </a:lnTo>
                    <a:lnTo>
                      <a:pt x="90" y="185"/>
                    </a:lnTo>
                    <a:lnTo>
                      <a:pt x="158" y="185"/>
                    </a:lnTo>
                    <a:lnTo>
                      <a:pt x="55" y="294"/>
                    </a:lnTo>
                    <a:lnTo>
                      <a:pt x="139" y="294"/>
                    </a:lnTo>
                    <a:lnTo>
                      <a:pt x="30" y="403"/>
                    </a:lnTo>
                    <a:lnTo>
                      <a:pt x="128" y="403"/>
                    </a:lnTo>
                    <a:lnTo>
                      <a:pt x="0" y="534"/>
                    </a:lnTo>
                    <a:lnTo>
                      <a:pt x="226" y="534"/>
                    </a:lnTo>
                    <a:lnTo>
                      <a:pt x="226" y="0"/>
                    </a:lnTo>
                    <a:lnTo>
                      <a:pt x="22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1" name="Group 1170"/>
            <p:cNvGrpSpPr/>
            <p:nvPr/>
          </p:nvGrpSpPr>
          <p:grpSpPr>
            <a:xfrm>
              <a:off x="14717900" y="5223398"/>
              <a:ext cx="554979" cy="793663"/>
              <a:chOff x="14717900" y="5223398"/>
              <a:chExt cx="554979" cy="793663"/>
            </a:xfrm>
          </p:grpSpPr>
          <p:sp>
            <p:nvSpPr>
              <p:cNvPr id="2340" name="Freeform 628"/>
              <p:cNvSpPr>
                <a:spLocks/>
              </p:cNvSpPr>
              <p:nvPr/>
            </p:nvSpPr>
            <p:spPr bwMode="auto">
              <a:xfrm>
                <a:off x="15013693" y="5482583"/>
                <a:ext cx="30751" cy="112753"/>
              </a:xfrm>
              <a:custGeom>
                <a:avLst/>
                <a:gdLst>
                  <a:gd name="T0" fmla="*/ 0 w 8"/>
                  <a:gd name="T1" fmla="*/ 4 h 28"/>
                  <a:gd name="T2" fmla="*/ 4 w 8"/>
                  <a:gd name="T3" fmla="*/ 0 h 28"/>
                  <a:gd name="T4" fmla="*/ 8 w 8"/>
                  <a:gd name="T5" fmla="*/ 4 h 28"/>
                  <a:gd name="T6" fmla="*/ 8 w 8"/>
                  <a:gd name="T7" fmla="*/ 24 h 28"/>
                  <a:gd name="T8" fmla="*/ 4 w 8"/>
                  <a:gd name="T9" fmla="*/ 28 h 28"/>
                  <a:gd name="T10" fmla="*/ 0 w 8"/>
                  <a:gd name="T11" fmla="*/ 24 h 28"/>
                  <a:gd name="T12" fmla="*/ 0 w 8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8">
                    <a:moveTo>
                      <a:pt x="0" y="4"/>
                    </a:move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6" y="28"/>
                      <a:pt x="4" y="28"/>
                    </a:cubicBezTo>
                    <a:cubicBezTo>
                      <a:pt x="2" y="28"/>
                      <a:pt x="0" y="26"/>
                      <a:pt x="0" y="24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1" name="Freeform 629"/>
              <p:cNvSpPr>
                <a:spLocks/>
              </p:cNvSpPr>
              <p:nvPr/>
            </p:nvSpPr>
            <p:spPr bwMode="auto">
              <a:xfrm>
                <a:off x="15013693" y="5495762"/>
                <a:ext cx="16108" cy="99574"/>
              </a:xfrm>
              <a:custGeom>
                <a:avLst/>
                <a:gdLst>
                  <a:gd name="T0" fmla="*/ 4 w 4"/>
                  <a:gd name="T1" fmla="*/ 0 h 25"/>
                  <a:gd name="T2" fmla="*/ 0 w 4"/>
                  <a:gd name="T3" fmla="*/ 0 h 25"/>
                  <a:gd name="T4" fmla="*/ 0 w 4"/>
                  <a:gd name="T5" fmla="*/ 1 h 25"/>
                  <a:gd name="T6" fmla="*/ 0 w 4"/>
                  <a:gd name="T7" fmla="*/ 21 h 25"/>
                  <a:gd name="T8" fmla="*/ 0 w 4"/>
                  <a:gd name="T9" fmla="*/ 21 h 25"/>
                  <a:gd name="T10" fmla="*/ 0 w 4"/>
                  <a:gd name="T11" fmla="*/ 21 h 25"/>
                  <a:gd name="T12" fmla="*/ 0 w 4"/>
                  <a:gd name="T13" fmla="*/ 21 h 25"/>
                  <a:gd name="T14" fmla="*/ 3 w 4"/>
                  <a:gd name="T15" fmla="*/ 25 h 25"/>
                  <a:gd name="T16" fmla="*/ 4 w 4"/>
                  <a:gd name="T17" fmla="*/ 24 h 25"/>
                  <a:gd name="T18" fmla="*/ 4 w 4"/>
                  <a:gd name="T19" fmla="*/ 11 h 25"/>
                  <a:gd name="T20" fmla="*/ 4 w 4"/>
                  <a:gd name="T21" fmla="*/ 11 h 25"/>
                  <a:gd name="T22" fmla="*/ 4 w 4"/>
                  <a:gd name="T23" fmla="*/ 11 h 25"/>
                  <a:gd name="T24" fmla="*/ 4 w 4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5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3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2" name="Freeform 630"/>
              <p:cNvSpPr>
                <a:spLocks/>
              </p:cNvSpPr>
              <p:nvPr/>
            </p:nvSpPr>
            <p:spPr bwMode="auto">
              <a:xfrm>
                <a:off x="14914119" y="5223398"/>
                <a:ext cx="229899" cy="272364"/>
              </a:xfrm>
              <a:custGeom>
                <a:avLst/>
                <a:gdLst>
                  <a:gd name="T0" fmla="*/ 0 w 157"/>
                  <a:gd name="T1" fmla="*/ 186 h 186"/>
                  <a:gd name="T2" fmla="*/ 46 w 157"/>
                  <a:gd name="T3" fmla="*/ 142 h 186"/>
                  <a:gd name="T4" fmla="*/ 11 w 157"/>
                  <a:gd name="T5" fmla="*/ 142 h 186"/>
                  <a:gd name="T6" fmla="*/ 49 w 157"/>
                  <a:gd name="T7" fmla="*/ 104 h 186"/>
                  <a:gd name="T8" fmla="*/ 19 w 157"/>
                  <a:gd name="T9" fmla="*/ 104 h 186"/>
                  <a:gd name="T10" fmla="*/ 54 w 157"/>
                  <a:gd name="T11" fmla="*/ 66 h 186"/>
                  <a:gd name="T12" fmla="*/ 32 w 157"/>
                  <a:gd name="T13" fmla="*/ 66 h 186"/>
                  <a:gd name="T14" fmla="*/ 59 w 157"/>
                  <a:gd name="T15" fmla="*/ 39 h 186"/>
                  <a:gd name="T16" fmla="*/ 40 w 157"/>
                  <a:gd name="T17" fmla="*/ 39 h 186"/>
                  <a:gd name="T18" fmla="*/ 79 w 157"/>
                  <a:gd name="T19" fmla="*/ 0 h 186"/>
                  <a:gd name="T20" fmla="*/ 117 w 157"/>
                  <a:gd name="T21" fmla="*/ 39 h 186"/>
                  <a:gd name="T22" fmla="*/ 98 w 157"/>
                  <a:gd name="T23" fmla="*/ 39 h 186"/>
                  <a:gd name="T24" fmla="*/ 125 w 157"/>
                  <a:gd name="T25" fmla="*/ 66 h 186"/>
                  <a:gd name="T26" fmla="*/ 103 w 157"/>
                  <a:gd name="T27" fmla="*/ 66 h 186"/>
                  <a:gd name="T28" fmla="*/ 138 w 157"/>
                  <a:gd name="T29" fmla="*/ 104 h 186"/>
                  <a:gd name="T30" fmla="*/ 108 w 157"/>
                  <a:gd name="T31" fmla="*/ 104 h 186"/>
                  <a:gd name="T32" fmla="*/ 147 w 157"/>
                  <a:gd name="T33" fmla="*/ 142 h 186"/>
                  <a:gd name="T34" fmla="*/ 111 w 157"/>
                  <a:gd name="T35" fmla="*/ 142 h 186"/>
                  <a:gd name="T36" fmla="*/ 157 w 157"/>
                  <a:gd name="T37" fmla="*/ 186 h 186"/>
                  <a:gd name="T38" fmla="*/ 0 w 157"/>
                  <a:gd name="T3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186">
                    <a:moveTo>
                      <a:pt x="0" y="186"/>
                    </a:moveTo>
                    <a:lnTo>
                      <a:pt x="46" y="142"/>
                    </a:lnTo>
                    <a:lnTo>
                      <a:pt x="11" y="142"/>
                    </a:lnTo>
                    <a:lnTo>
                      <a:pt x="49" y="104"/>
                    </a:lnTo>
                    <a:lnTo>
                      <a:pt x="19" y="104"/>
                    </a:lnTo>
                    <a:lnTo>
                      <a:pt x="54" y="66"/>
                    </a:lnTo>
                    <a:lnTo>
                      <a:pt x="32" y="66"/>
                    </a:lnTo>
                    <a:lnTo>
                      <a:pt x="59" y="39"/>
                    </a:lnTo>
                    <a:lnTo>
                      <a:pt x="40" y="39"/>
                    </a:lnTo>
                    <a:lnTo>
                      <a:pt x="79" y="0"/>
                    </a:lnTo>
                    <a:lnTo>
                      <a:pt x="117" y="39"/>
                    </a:lnTo>
                    <a:lnTo>
                      <a:pt x="98" y="39"/>
                    </a:lnTo>
                    <a:lnTo>
                      <a:pt x="125" y="66"/>
                    </a:lnTo>
                    <a:lnTo>
                      <a:pt x="103" y="66"/>
                    </a:lnTo>
                    <a:lnTo>
                      <a:pt x="138" y="104"/>
                    </a:lnTo>
                    <a:lnTo>
                      <a:pt x="108" y="104"/>
                    </a:lnTo>
                    <a:lnTo>
                      <a:pt x="147" y="142"/>
                    </a:lnTo>
                    <a:lnTo>
                      <a:pt x="111" y="142"/>
                    </a:lnTo>
                    <a:lnTo>
                      <a:pt x="157" y="186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3" name="Freeform 631"/>
              <p:cNvSpPr>
                <a:spLocks/>
              </p:cNvSpPr>
              <p:nvPr/>
            </p:nvSpPr>
            <p:spPr bwMode="auto">
              <a:xfrm>
                <a:off x="14914119" y="5223398"/>
                <a:ext cx="229899" cy="272364"/>
              </a:xfrm>
              <a:custGeom>
                <a:avLst/>
                <a:gdLst>
                  <a:gd name="T0" fmla="*/ 0 w 157"/>
                  <a:gd name="T1" fmla="*/ 186 h 186"/>
                  <a:gd name="T2" fmla="*/ 46 w 157"/>
                  <a:gd name="T3" fmla="*/ 142 h 186"/>
                  <a:gd name="T4" fmla="*/ 11 w 157"/>
                  <a:gd name="T5" fmla="*/ 142 h 186"/>
                  <a:gd name="T6" fmla="*/ 49 w 157"/>
                  <a:gd name="T7" fmla="*/ 104 h 186"/>
                  <a:gd name="T8" fmla="*/ 19 w 157"/>
                  <a:gd name="T9" fmla="*/ 104 h 186"/>
                  <a:gd name="T10" fmla="*/ 54 w 157"/>
                  <a:gd name="T11" fmla="*/ 66 h 186"/>
                  <a:gd name="T12" fmla="*/ 32 w 157"/>
                  <a:gd name="T13" fmla="*/ 66 h 186"/>
                  <a:gd name="T14" fmla="*/ 59 w 157"/>
                  <a:gd name="T15" fmla="*/ 39 h 186"/>
                  <a:gd name="T16" fmla="*/ 40 w 157"/>
                  <a:gd name="T17" fmla="*/ 39 h 186"/>
                  <a:gd name="T18" fmla="*/ 79 w 157"/>
                  <a:gd name="T19" fmla="*/ 0 h 186"/>
                  <a:gd name="T20" fmla="*/ 117 w 157"/>
                  <a:gd name="T21" fmla="*/ 39 h 186"/>
                  <a:gd name="T22" fmla="*/ 98 w 157"/>
                  <a:gd name="T23" fmla="*/ 39 h 186"/>
                  <a:gd name="T24" fmla="*/ 125 w 157"/>
                  <a:gd name="T25" fmla="*/ 66 h 186"/>
                  <a:gd name="T26" fmla="*/ 103 w 157"/>
                  <a:gd name="T27" fmla="*/ 66 h 186"/>
                  <a:gd name="T28" fmla="*/ 138 w 157"/>
                  <a:gd name="T29" fmla="*/ 104 h 186"/>
                  <a:gd name="T30" fmla="*/ 108 w 157"/>
                  <a:gd name="T31" fmla="*/ 104 h 186"/>
                  <a:gd name="T32" fmla="*/ 147 w 157"/>
                  <a:gd name="T33" fmla="*/ 142 h 186"/>
                  <a:gd name="T34" fmla="*/ 111 w 157"/>
                  <a:gd name="T35" fmla="*/ 142 h 186"/>
                  <a:gd name="T36" fmla="*/ 157 w 157"/>
                  <a:gd name="T37" fmla="*/ 186 h 186"/>
                  <a:gd name="T38" fmla="*/ 0 w 157"/>
                  <a:gd name="T3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186">
                    <a:moveTo>
                      <a:pt x="0" y="186"/>
                    </a:moveTo>
                    <a:lnTo>
                      <a:pt x="46" y="142"/>
                    </a:lnTo>
                    <a:lnTo>
                      <a:pt x="11" y="142"/>
                    </a:lnTo>
                    <a:lnTo>
                      <a:pt x="49" y="104"/>
                    </a:lnTo>
                    <a:lnTo>
                      <a:pt x="19" y="104"/>
                    </a:lnTo>
                    <a:lnTo>
                      <a:pt x="54" y="66"/>
                    </a:lnTo>
                    <a:lnTo>
                      <a:pt x="32" y="66"/>
                    </a:lnTo>
                    <a:lnTo>
                      <a:pt x="59" y="39"/>
                    </a:lnTo>
                    <a:lnTo>
                      <a:pt x="40" y="39"/>
                    </a:lnTo>
                    <a:lnTo>
                      <a:pt x="79" y="0"/>
                    </a:lnTo>
                    <a:lnTo>
                      <a:pt x="117" y="39"/>
                    </a:lnTo>
                    <a:lnTo>
                      <a:pt x="98" y="39"/>
                    </a:lnTo>
                    <a:lnTo>
                      <a:pt x="125" y="66"/>
                    </a:lnTo>
                    <a:lnTo>
                      <a:pt x="103" y="66"/>
                    </a:lnTo>
                    <a:lnTo>
                      <a:pt x="138" y="104"/>
                    </a:lnTo>
                    <a:lnTo>
                      <a:pt x="108" y="104"/>
                    </a:lnTo>
                    <a:lnTo>
                      <a:pt x="147" y="142"/>
                    </a:lnTo>
                    <a:lnTo>
                      <a:pt x="111" y="142"/>
                    </a:lnTo>
                    <a:lnTo>
                      <a:pt x="157" y="186"/>
                    </a:lnTo>
                    <a:lnTo>
                      <a:pt x="0" y="1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4" name="Freeform 632"/>
              <p:cNvSpPr>
                <a:spLocks/>
              </p:cNvSpPr>
              <p:nvPr/>
            </p:nvSpPr>
            <p:spPr bwMode="auto">
              <a:xfrm>
                <a:off x="14930227" y="5223398"/>
                <a:ext cx="99574" cy="272364"/>
              </a:xfrm>
              <a:custGeom>
                <a:avLst/>
                <a:gdLst>
                  <a:gd name="T0" fmla="*/ 68 w 68"/>
                  <a:gd name="T1" fmla="*/ 0 h 186"/>
                  <a:gd name="T2" fmla="*/ 29 w 68"/>
                  <a:gd name="T3" fmla="*/ 39 h 186"/>
                  <a:gd name="T4" fmla="*/ 48 w 68"/>
                  <a:gd name="T5" fmla="*/ 39 h 186"/>
                  <a:gd name="T6" fmla="*/ 21 w 68"/>
                  <a:gd name="T7" fmla="*/ 66 h 186"/>
                  <a:gd name="T8" fmla="*/ 43 w 68"/>
                  <a:gd name="T9" fmla="*/ 66 h 186"/>
                  <a:gd name="T10" fmla="*/ 8 w 68"/>
                  <a:gd name="T11" fmla="*/ 104 h 186"/>
                  <a:gd name="T12" fmla="*/ 38 w 68"/>
                  <a:gd name="T13" fmla="*/ 104 h 186"/>
                  <a:gd name="T14" fmla="*/ 0 w 68"/>
                  <a:gd name="T15" fmla="*/ 142 h 186"/>
                  <a:gd name="T16" fmla="*/ 35 w 68"/>
                  <a:gd name="T17" fmla="*/ 142 h 186"/>
                  <a:gd name="T18" fmla="*/ 8 w 68"/>
                  <a:gd name="T19" fmla="*/ 167 h 186"/>
                  <a:gd name="T20" fmla="*/ 29 w 68"/>
                  <a:gd name="T21" fmla="*/ 186 h 186"/>
                  <a:gd name="T22" fmla="*/ 68 w 68"/>
                  <a:gd name="T23" fmla="*/ 186 h 186"/>
                  <a:gd name="T24" fmla="*/ 68 w 68"/>
                  <a:gd name="T2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6">
                    <a:moveTo>
                      <a:pt x="68" y="0"/>
                    </a:moveTo>
                    <a:lnTo>
                      <a:pt x="29" y="39"/>
                    </a:lnTo>
                    <a:lnTo>
                      <a:pt x="48" y="39"/>
                    </a:lnTo>
                    <a:lnTo>
                      <a:pt x="21" y="66"/>
                    </a:lnTo>
                    <a:lnTo>
                      <a:pt x="43" y="66"/>
                    </a:lnTo>
                    <a:lnTo>
                      <a:pt x="8" y="104"/>
                    </a:lnTo>
                    <a:lnTo>
                      <a:pt x="38" y="104"/>
                    </a:lnTo>
                    <a:lnTo>
                      <a:pt x="0" y="142"/>
                    </a:lnTo>
                    <a:lnTo>
                      <a:pt x="35" y="142"/>
                    </a:lnTo>
                    <a:lnTo>
                      <a:pt x="8" y="167"/>
                    </a:lnTo>
                    <a:lnTo>
                      <a:pt x="29" y="186"/>
                    </a:lnTo>
                    <a:lnTo>
                      <a:pt x="68" y="18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5" name="Freeform 633"/>
              <p:cNvSpPr>
                <a:spLocks/>
              </p:cNvSpPr>
              <p:nvPr/>
            </p:nvSpPr>
            <p:spPr bwMode="auto">
              <a:xfrm>
                <a:off x="14930227" y="5223398"/>
                <a:ext cx="99574" cy="272364"/>
              </a:xfrm>
              <a:custGeom>
                <a:avLst/>
                <a:gdLst>
                  <a:gd name="T0" fmla="*/ 68 w 68"/>
                  <a:gd name="T1" fmla="*/ 0 h 186"/>
                  <a:gd name="T2" fmla="*/ 29 w 68"/>
                  <a:gd name="T3" fmla="*/ 39 h 186"/>
                  <a:gd name="T4" fmla="*/ 48 w 68"/>
                  <a:gd name="T5" fmla="*/ 39 h 186"/>
                  <a:gd name="T6" fmla="*/ 21 w 68"/>
                  <a:gd name="T7" fmla="*/ 66 h 186"/>
                  <a:gd name="T8" fmla="*/ 43 w 68"/>
                  <a:gd name="T9" fmla="*/ 66 h 186"/>
                  <a:gd name="T10" fmla="*/ 8 w 68"/>
                  <a:gd name="T11" fmla="*/ 104 h 186"/>
                  <a:gd name="T12" fmla="*/ 38 w 68"/>
                  <a:gd name="T13" fmla="*/ 104 h 186"/>
                  <a:gd name="T14" fmla="*/ 0 w 68"/>
                  <a:gd name="T15" fmla="*/ 142 h 186"/>
                  <a:gd name="T16" fmla="*/ 35 w 68"/>
                  <a:gd name="T17" fmla="*/ 142 h 186"/>
                  <a:gd name="T18" fmla="*/ 8 w 68"/>
                  <a:gd name="T19" fmla="*/ 167 h 186"/>
                  <a:gd name="T20" fmla="*/ 29 w 68"/>
                  <a:gd name="T21" fmla="*/ 186 h 186"/>
                  <a:gd name="T22" fmla="*/ 68 w 68"/>
                  <a:gd name="T23" fmla="*/ 186 h 186"/>
                  <a:gd name="T24" fmla="*/ 68 w 68"/>
                  <a:gd name="T2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6">
                    <a:moveTo>
                      <a:pt x="68" y="0"/>
                    </a:moveTo>
                    <a:lnTo>
                      <a:pt x="29" y="39"/>
                    </a:lnTo>
                    <a:lnTo>
                      <a:pt x="48" y="39"/>
                    </a:lnTo>
                    <a:lnTo>
                      <a:pt x="21" y="66"/>
                    </a:lnTo>
                    <a:lnTo>
                      <a:pt x="43" y="66"/>
                    </a:lnTo>
                    <a:lnTo>
                      <a:pt x="8" y="104"/>
                    </a:lnTo>
                    <a:lnTo>
                      <a:pt x="38" y="104"/>
                    </a:lnTo>
                    <a:lnTo>
                      <a:pt x="0" y="142"/>
                    </a:lnTo>
                    <a:lnTo>
                      <a:pt x="35" y="142"/>
                    </a:lnTo>
                    <a:lnTo>
                      <a:pt x="8" y="167"/>
                    </a:lnTo>
                    <a:lnTo>
                      <a:pt x="29" y="186"/>
                    </a:lnTo>
                    <a:lnTo>
                      <a:pt x="68" y="186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6" name="Freeform 634"/>
              <p:cNvSpPr>
                <a:spLocks/>
              </p:cNvSpPr>
              <p:nvPr/>
            </p:nvSpPr>
            <p:spPr bwMode="auto">
              <a:xfrm>
                <a:off x="15113267" y="5670017"/>
                <a:ext cx="39537" cy="136182"/>
              </a:xfrm>
              <a:custGeom>
                <a:avLst/>
                <a:gdLst>
                  <a:gd name="T0" fmla="*/ 0 w 10"/>
                  <a:gd name="T1" fmla="*/ 5 h 34"/>
                  <a:gd name="T2" fmla="*/ 5 w 10"/>
                  <a:gd name="T3" fmla="*/ 0 h 34"/>
                  <a:gd name="T4" fmla="*/ 10 w 10"/>
                  <a:gd name="T5" fmla="*/ 5 h 34"/>
                  <a:gd name="T6" fmla="*/ 10 w 10"/>
                  <a:gd name="T7" fmla="*/ 29 h 34"/>
                  <a:gd name="T8" fmla="*/ 5 w 10"/>
                  <a:gd name="T9" fmla="*/ 34 h 34"/>
                  <a:gd name="T10" fmla="*/ 0 w 10"/>
                  <a:gd name="T11" fmla="*/ 29 h 34"/>
                  <a:gd name="T12" fmla="*/ 0 w 10"/>
                  <a:gd name="T13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4">
                    <a:moveTo>
                      <a:pt x="0" y="5"/>
                    </a:move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2"/>
                      <a:pt x="8" y="34"/>
                      <a:pt x="5" y="34"/>
                    </a:cubicBezTo>
                    <a:cubicBezTo>
                      <a:pt x="2" y="34"/>
                      <a:pt x="0" y="32"/>
                      <a:pt x="0" y="29"/>
                    </a:cubicBezTo>
                    <a:cubicBezTo>
                      <a:pt x="0" y="5"/>
                      <a:pt x="0" y="5"/>
                      <a:pt x="0" y="5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7" name="Freeform 635"/>
              <p:cNvSpPr>
                <a:spLocks/>
              </p:cNvSpPr>
              <p:nvPr/>
            </p:nvSpPr>
            <p:spPr bwMode="auto">
              <a:xfrm>
                <a:off x="15113267" y="5686124"/>
                <a:ext cx="0" cy="439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8" name="Freeform 636"/>
              <p:cNvSpPr>
                <a:spLocks/>
              </p:cNvSpPr>
              <p:nvPr/>
            </p:nvSpPr>
            <p:spPr bwMode="auto">
              <a:xfrm>
                <a:off x="15113267" y="5686124"/>
                <a:ext cx="19036" cy="120074"/>
              </a:xfrm>
              <a:custGeom>
                <a:avLst/>
                <a:gdLst>
                  <a:gd name="T0" fmla="*/ 5 w 5"/>
                  <a:gd name="T1" fmla="*/ 0 h 30"/>
                  <a:gd name="T2" fmla="*/ 0 w 5"/>
                  <a:gd name="T3" fmla="*/ 0 h 30"/>
                  <a:gd name="T4" fmla="*/ 0 w 5"/>
                  <a:gd name="T5" fmla="*/ 1 h 30"/>
                  <a:gd name="T6" fmla="*/ 0 w 5"/>
                  <a:gd name="T7" fmla="*/ 25 h 30"/>
                  <a:gd name="T8" fmla="*/ 5 w 5"/>
                  <a:gd name="T9" fmla="*/ 30 h 30"/>
                  <a:gd name="T10" fmla="*/ 5 w 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2" y="30"/>
                      <a:pt x="5" y="3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9" name="Freeform 637"/>
              <p:cNvSpPr>
                <a:spLocks/>
              </p:cNvSpPr>
              <p:nvPr/>
            </p:nvSpPr>
            <p:spPr bwMode="auto">
              <a:xfrm>
                <a:off x="14993193" y="5355187"/>
                <a:ext cx="279686" cy="330937"/>
              </a:xfrm>
              <a:custGeom>
                <a:avLst/>
                <a:gdLst>
                  <a:gd name="T0" fmla="*/ 0 w 191"/>
                  <a:gd name="T1" fmla="*/ 226 h 226"/>
                  <a:gd name="T2" fmla="*/ 54 w 191"/>
                  <a:gd name="T3" fmla="*/ 172 h 226"/>
                  <a:gd name="T4" fmla="*/ 14 w 191"/>
                  <a:gd name="T5" fmla="*/ 172 h 226"/>
                  <a:gd name="T6" fmla="*/ 60 w 191"/>
                  <a:gd name="T7" fmla="*/ 126 h 226"/>
                  <a:gd name="T8" fmla="*/ 25 w 191"/>
                  <a:gd name="T9" fmla="*/ 126 h 226"/>
                  <a:gd name="T10" fmla="*/ 68 w 191"/>
                  <a:gd name="T11" fmla="*/ 79 h 226"/>
                  <a:gd name="T12" fmla="*/ 38 w 191"/>
                  <a:gd name="T13" fmla="*/ 79 h 226"/>
                  <a:gd name="T14" fmla="*/ 74 w 191"/>
                  <a:gd name="T15" fmla="*/ 49 h 226"/>
                  <a:gd name="T16" fmla="*/ 49 w 191"/>
                  <a:gd name="T17" fmla="*/ 49 h 226"/>
                  <a:gd name="T18" fmla="*/ 95 w 191"/>
                  <a:gd name="T19" fmla="*/ 0 h 226"/>
                  <a:gd name="T20" fmla="*/ 142 w 191"/>
                  <a:gd name="T21" fmla="*/ 49 h 226"/>
                  <a:gd name="T22" fmla="*/ 117 w 191"/>
                  <a:gd name="T23" fmla="*/ 49 h 226"/>
                  <a:gd name="T24" fmla="*/ 152 w 191"/>
                  <a:gd name="T25" fmla="*/ 79 h 226"/>
                  <a:gd name="T26" fmla="*/ 125 w 191"/>
                  <a:gd name="T27" fmla="*/ 79 h 226"/>
                  <a:gd name="T28" fmla="*/ 169 w 191"/>
                  <a:gd name="T29" fmla="*/ 126 h 226"/>
                  <a:gd name="T30" fmla="*/ 133 w 191"/>
                  <a:gd name="T31" fmla="*/ 126 h 226"/>
                  <a:gd name="T32" fmla="*/ 177 w 191"/>
                  <a:gd name="T33" fmla="*/ 172 h 226"/>
                  <a:gd name="T34" fmla="*/ 136 w 191"/>
                  <a:gd name="T35" fmla="*/ 172 h 226"/>
                  <a:gd name="T36" fmla="*/ 191 w 191"/>
                  <a:gd name="T37" fmla="*/ 226 h 226"/>
                  <a:gd name="T38" fmla="*/ 0 w 191"/>
                  <a:gd name="T39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1" h="226">
                    <a:moveTo>
                      <a:pt x="0" y="226"/>
                    </a:moveTo>
                    <a:lnTo>
                      <a:pt x="54" y="172"/>
                    </a:lnTo>
                    <a:lnTo>
                      <a:pt x="14" y="172"/>
                    </a:lnTo>
                    <a:lnTo>
                      <a:pt x="60" y="126"/>
                    </a:lnTo>
                    <a:lnTo>
                      <a:pt x="25" y="126"/>
                    </a:lnTo>
                    <a:lnTo>
                      <a:pt x="68" y="79"/>
                    </a:lnTo>
                    <a:lnTo>
                      <a:pt x="38" y="79"/>
                    </a:lnTo>
                    <a:lnTo>
                      <a:pt x="74" y="49"/>
                    </a:lnTo>
                    <a:lnTo>
                      <a:pt x="49" y="49"/>
                    </a:lnTo>
                    <a:lnTo>
                      <a:pt x="95" y="0"/>
                    </a:lnTo>
                    <a:lnTo>
                      <a:pt x="142" y="49"/>
                    </a:lnTo>
                    <a:lnTo>
                      <a:pt x="117" y="49"/>
                    </a:lnTo>
                    <a:lnTo>
                      <a:pt x="152" y="79"/>
                    </a:lnTo>
                    <a:lnTo>
                      <a:pt x="125" y="79"/>
                    </a:lnTo>
                    <a:lnTo>
                      <a:pt x="169" y="126"/>
                    </a:lnTo>
                    <a:lnTo>
                      <a:pt x="133" y="126"/>
                    </a:lnTo>
                    <a:lnTo>
                      <a:pt x="177" y="172"/>
                    </a:lnTo>
                    <a:lnTo>
                      <a:pt x="136" y="172"/>
                    </a:lnTo>
                    <a:lnTo>
                      <a:pt x="191" y="226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0" name="Freeform 638"/>
              <p:cNvSpPr>
                <a:spLocks/>
              </p:cNvSpPr>
              <p:nvPr/>
            </p:nvSpPr>
            <p:spPr bwMode="auto">
              <a:xfrm>
                <a:off x="14993193" y="5355187"/>
                <a:ext cx="279686" cy="330937"/>
              </a:xfrm>
              <a:custGeom>
                <a:avLst/>
                <a:gdLst>
                  <a:gd name="T0" fmla="*/ 0 w 191"/>
                  <a:gd name="T1" fmla="*/ 226 h 226"/>
                  <a:gd name="T2" fmla="*/ 54 w 191"/>
                  <a:gd name="T3" fmla="*/ 172 h 226"/>
                  <a:gd name="T4" fmla="*/ 14 w 191"/>
                  <a:gd name="T5" fmla="*/ 172 h 226"/>
                  <a:gd name="T6" fmla="*/ 60 w 191"/>
                  <a:gd name="T7" fmla="*/ 126 h 226"/>
                  <a:gd name="T8" fmla="*/ 25 w 191"/>
                  <a:gd name="T9" fmla="*/ 126 h 226"/>
                  <a:gd name="T10" fmla="*/ 68 w 191"/>
                  <a:gd name="T11" fmla="*/ 79 h 226"/>
                  <a:gd name="T12" fmla="*/ 38 w 191"/>
                  <a:gd name="T13" fmla="*/ 79 h 226"/>
                  <a:gd name="T14" fmla="*/ 74 w 191"/>
                  <a:gd name="T15" fmla="*/ 49 h 226"/>
                  <a:gd name="T16" fmla="*/ 49 w 191"/>
                  <a:gd name="T17" fmla="*/ 49 h 226"/>
                  <a:gd name="T18" fmla="*/ 95 w 191"/>
                  <a:gd name="T19" fmla="*/ 0 h 226"/>
                  <a:gd name="T20" fmla="*/ 142 w 191"/>
                  <a:gd name="T21" fmla="*/ 49 h 226"/>
                  <a:gd name="T22" fmla="*/ 117 w 191"/>
                  <a:gd name="T23" fmla="*/ 49 h 226"/>
                  <a:gd name="T24" fmla="*/ 152 w 191"/>
                  <a:gd name="T25" fmla="*/ 79 h 226"/>
                  <a:gd name="T26" fmla="*/ 125 w 191"/>
                  <a:gd name="T27" fmla="*/ 79 h 226"/>
                  <a:gd name="T28" fmla="*/ 169 w 191"/>
                  <a:gd name="T29" fmla="*/ 126 h 226"/>
                  <a:gd name="T30" fmla="*/ 133 w 191"/>
                  <a:gd name="T31" fmla="*/ 126 h 226"/>
                  <a:gd name="T32" fmla="*/ 177 w 191"/>
                  <a:gd name="T33" fmla="*/ 172 h 226"/>
                  <a:gd name="T34" fmla="*/ 136 w 191"/>
                  <a:gd name="T35" fmla="*/ 172 h 226"/>
                  <a:gd name="T36" fmla="*/ 191 w 191"/>
                  <a:gd name="T37" fmla="*/ 226 h 226"/>
                  <a:gd name="T38" fmla="*/ 0 w 191"/>
                  <a:gd name="T39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1" h="226">
                    <a:moveTo>
                      <a:pt x="0" y="226"/>
                    </a:moveTo>
                    <a:lnTo>
                      <a:pt x="54" y="172"/>
                    </a:lnTo>
                    <a:lnTo>
                      <a:pt x="14" y="172"/>
                    </a:lnTo>
                    <a:lnTo>
                      <a:pt x="60" y="126"/>
                    </a:lnTo>
                    <a:lnTo>
                      <a:pt x="25" y="126"/>
                    </a:lnTo>
                    <a:lnTo>
                      <a:pt x="68" y="79"/>
                    </a:lnTo>
                    <a:lnTo>
                      <a:pt x="38" y="79"/>
                    </a:lnTo>
                    <a:lnTo>
                      <a:pt x="74" y="49"/>
                    </a:lnTo>
                    <a:lnTo>
                      <a:pt x="49" y="49"/>
                    </a:lnTo>
                    <a:lnTo>
                      <a:pt x="95" y="0"/>
                    </a:lnTo>
                    <a:lnTo>
                      <a:pt x="142" y="49"/>
                    </a:lnTo>
                    <a:lnTo>
                      <a:pt x="117" y="49"/>
                    </a:lnTo>
                    <a:lnTo>
                      <a:pt x="152" y="79"/>
                    </a:lnTo>
                    <a:lnTo>
                      <a:pt x="125" y="79"/>
                    </a:lnTo>
                    <a:lnTo>
                      <a:pt x="169" y="126"/>
                    </a:lnTo>
                    <a:lnTo>
                      <a:pt x="133" y="126"/>
                    </a:lnTo>
                    <a:lnTo>
                      <a:pt x="177" y="172"/>
                    </a:lnTo>
                    <a:lnTo>
                      <a:pt x="136" y="172"/>
                    </a:lnTo>
                    <a:lnTo>
                      <a:pt x="191" y="226"/>
                    </a:lnTo>
                    <a:lnTo>
                      <a:pt x="0" y="2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1" name="Freeform 639"/>
              <p:cNvSpPr>
                <a:spLocks/>
              </p:cNvSpPr>
              <p:nvPr/>
            </p:nvSpPr>
            <p:spPr bwMode="auto">
              <a:xfrm>
                <a:off x="14993193" y="5355187"/>
                <a:ext cx="139111" cy="330937"/>
              </a:xfrm>
              <a:custGeom>
                <a:avLst/>
                <a:gdLst>
                  <a:gd name="T0" fmla="*/ 95 w 95"/>
                  <a:gd name="T1" fmla="*/ 0 h 226"/>
                  <a:gd name="T2" fmla="*/ 84 w 95"/>
                  <a:gd name="T3" fmla="*/ 14 h 226"/>
                  <a:gd name="T4" fmla="*/ 82 w 95"/>
                  <a:gd name="T5" fmla="*/ 14 h 226"/>
                  <a:gd name="T6" fmla="*/ 68 w 95"/>
                  <a:gd name="T7" fmla="*/ 28 h 226"/>
                  <a:gd name="T8" fmla="*/ 49 w 95"/>
                  <a:gd name="T9" fmla="*/ 49 h 226"/>
                  <a:gd name="T10" fmla="*/ 74 w 95"/>
                  <a:gd name="T11" fmla="*/ 49 h 226"/>
                  <a:gd name="T12" fmla="*/ 63 w 95"/>
                  <a:gd name="T13" fmla="*/ 58 h 226"/>
                  <a:gd name="T14" fmla="*/ 38 w 95"/>
                  <a:gd name="T15" fmla="*/ 79 h 226"/>
                  <a:gd name="T16" fmla="*/ 68 w 95"/>
                  <a:gd name="T17" fmla="*/ 79 h 226"/>
                  <a:gd name="T18" fmla="*/ 25 w 95"/>
                  <a:gd name="T19" fmla="*/ 126 h 226"/>
                  <a:gd name="T20" fmla="*/ 25 w 95"/>
                  <a:gd name="T21" fmla="*/ 126 h 226"/>
                  <a:gd name="T22" fmla="*/ 60 w 95"/>
                  <a:gd name="T23" fmla="*/ 126 h 226"/>
                  <a:gd name="T24" fmla="*/ 25 w 95"/>
                  <a:gd name="T25" fmla="*/ 161 h 226"/>
                  <a:gd name="T26" fmla="*/ 22 w 95"/>
                  <a:gd name="T27" fmla="*/ 164 h 226"/>
                  <a:gd name="T28" fmla="*/ 14 w 95"/>
                  <a:gd name="T29" fmla="*/ 172 h 226"/>
                  <a:gd name="T30" fmla="*/ 54 w 95"/>
                  <a:gd name="T31" fmla="*/ 172 h 226"/>
                  <a:gd name="T32" fmla="*/ 25 w 95"/>
                  <a:gd name="T33" fmla="*/ 202 h 226"/>
                  <a:gd name="T34" fmla="*/ 33 w 95"/>
                  <a:gd name="T35" fmla="*/ 213 h 226"/>
                  <a:gd name="T36" fmla="*/ 14 w 95"/>
                  <a:gd name="T37" fmla="*/ 213 h 226"/>
                  <a:gd name="T38" fmla="*/ 0 w 95"/>
                  <a:gd name="T39" fmla="*/ 226 h 226"/>
                  <a:gd name="T40" fmla="*/ 0 w 95"/>
                  <a:gd name="T41" fmla="*/ 226 h 226"/>
                  <a:gd name="T42" fmla="*/ 95 w 95"/>
                  <a:gd name="T43" fmla="*/ 226 h 226"/>
                  <a:gd name="T44" fmla="*/ 95 w 95"/>
                  <a:gd name="T4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5" h="226">
                    <a:moveTo>
                      <a:pt x="95" y="0"/>
                    </a:moveTo>
                    <a:lnTo>
                      <a:pt x="84" y="14"/>
                    </a:lnTo>
                    <a:lnTo>
                      <a:pt x="82" y="14"/>
                    </a:lnTo>
                    <a:lnTo>
                      <a:pt x="68" y="28"/>
                    </a:lnTo>
                    <a:lnTo>
                      <a:pt x="49" y="49"/>
                    </a:lnTo>
                    <a:lnTo>
                      <a:pt x="74" y="49"/>
                    </a:lnTo>
                    <a:lnTo>
                      <a:pt x="63" y="58"/>
                    </a:lnTo>
                    <a:lnTo>
                      <a:pt x="38" y="79"/>
                    </a:lnTo>
                    <a:lnTo>
                      <a:pt x="68" y="79"/>
                    </a:lnTo>
                    <a:lnTo>
                      <a:pt x="25" y="126"/>
                    </a:lnTo>
                    <a:lnTo>
                      <a:pt x="25" y="126"/>
                    </a:lnTo>
                    <a:lnTo>
                      <a:pt x="60" y="126"/>
                    </a:lnTo>
                    <a:lnTo>
                      <a:pt x="25" y="161"/>
                    </a:lnTo>
                    <a:lnTo>
                      <a:pt x="22" y="164"/>
                    </a:lnTo>
                    <a:lnTo>
                      <a:pt x="14" y="172"/>
                    </a:lnTo>
                    <a:lnTo>
                      <a:pt x="54" y="172"/>
                    </a:lnTo>
                    <a:lnTo>
                      <a:pt x="25" y="202"/>
                    </a:lnTo>
                    <a:lnTo>
                      <a:pt x="33" y="213"/>
                    </a:lnTo>
                    <a:lnTo>
                      <a:pt x="14" y="213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95" y="226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2" name="Freeform 640"/>
              <p:cNvSpPr>
                <a:spLocks/>
              </p:cNvSpPr>
              <p:nvPr/>
            </p:nvSpPr>
            <p:spPr bwMode="auto">
              <a:xfrm>
                <a:off x="14993193" y="5355187"/>
                <a:ext cx="139111" cy="330937"/>
              </a:xfrm>
              <a:custGeom>
                <a:avLst/>
                <a:gdLst>
                  <a:gd name="T0" fmla="*/ 95 w 95"/>
                  <a:gd name="T1" fmla="*/ 0 h 226"/>
                  <a:gd name="T2" fmla="*/ 84 w 95"/>
                  <a:gd name="T3" fmla="*/ 14 h 226"/>
                  <a:gd name="T4" fmla="*/ 82 w 95"/>
                  <a:gd name="T5" fmla="*/ 14 h 226"/>
                  <a:gd name="T6" fmla="*/ 68 w 95"/>
                  <a:gd name="T7" fmla="*/ 28 h 226"/>
                  <a:gd name="T8" fmla="*/ 49 w 95"/>
                  <a:gd name="T9" fmla="*/ 49 h 226"/>
                  <a:gd name="T10" fmla="*/ 74 w 95"/>
                  <a:gd name="T11" fmla="*/ 49 h 226"/>
                  <a:gd name="T12" fmla="*/ 63 w 95"/>
                  <a:gd name="T13" fmla="*/ 58 h 226"/>
                  <a:gd name="T14" fmla="*/ 38 w 95"/>
                  <a:gd name="T15" fmla="*/ 79 h 226"/>
                  <a:gd name="T16" fmla="*/ 68 w 95"/>
                  <a:gd name="T17" fmla="*/ 79 h 226"/>
                  <a:gd name="T18" fmla="*/ 25 w 95"/>
                  <a:gd name="T19" fmla="*/ 126 h 226"/>
                  <a:gd name="T20" fmla="*/ 25 w 95"/>
                  <a:gd name="T21" fmla="*/ 126 h 226"/>
                  <a:gd name="T22" fmla="*/ 60 w 95"/>
                  <a:gd name="T23" fmla="*/ 126 h 226"/>
                  <a:gd name="T24" fmla="*/ 25 w 95"/>
                  <a:gd name="T25" fmla="*/ 161 h 226"/>
                  <a:gd name="T26" fmla="*/ 22 w 95"/>
                  <a:gd name="T27" fmla="*/ 164 h 226"/>
                  <a:gd name="T28" fmla="*/ 14 w 95"/>
                  <a:gd name="T29" fmla="*/ 172 h 226"/>
                  <a:gd name="T30" fmla="*/ 54 w 95"/>
                  <a:gd name="T31" fmla="*/ 172 h 226"/>
                  <a:gd name="T32" fmla="*/ 25 w 95"/>
                  <a:gd name="T33" fmla="*/ 202 h 226"/>
                  <a:gd name="T34" fmla="*/ 33 w 95"/>
                  <a:gd name="T35" fmla="*/ 213 h 226"/>
                  <a:gd name="T36" fmla="*/ 14 w 95"/>
                  <a:gd name="T37" fmla="*/ 213 h 226"/>
                  <a:gd name="T38" fmla="*/ 0 w 95"/>
                  <a:gd name="T39" fmla="*/ 226 h 226"/>
                  <a:gd name="T40" fmla="*/ 0 w 95"/>
                  <a:gd name="T41" fmla="*/ 226 h 226"/>
                  <a:gd name="T42" fmla="*/ 95 w 95"/>
                  <a:gd name="T43" fmla="*/ 226 h 226"/>
                  <a:gd name="T44" fmla="*/ 95 w 95"/>
                  <a:gd name="T4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5" h="226">
                    <a:moveTo>
                      <a:pt x="95" y="0"/>
                    </a:moveTo>
                    <a:lnTo>
                      <a:pt x="84" y="14"/>
                    </a:lnTo>
                    <a:lnTo>
                      <a:pt x="82" y="14"/>
                    </a:lnTo>
                    <a:lnTo>
                      <a:pt x="68" y="28"/>
                    </a:lnTo>
                    <a:lnTo>
                      <a:pt x="49" y="49"/>
                    </a:lnTo>
                    <a:lnTo>
                      <a:pt x="74" y="49"/>
                    </a:lnTo>
                    <a:lnTo>
                      <a:pt x="63" y="58"/>
                    </a:lnTo>
                    <a:lnTo>
                      <a:pt x="38" y="79"/>
                    </a:lnTo>
                    <a:lnTo>
                      <a:pt x="68" y="79"/>
                    </a:lnTo>
                    <a:lnTo>
                      <a:pt x="25" y="126"/>
                    </a:lnTo>
                    <a:lnTo>
                      <a:pt x="25" y="126"/>
                    </a:lnTo>
                    <a:lnTo>
                      <a:pt x="60" y="126"/>
                    </a:lnTo>
                    <a:lnTo>
                      <a:pt x="25" y="161"/>
                    </a:lnTo>
                    <a:lnTo>
                      <a:pt x="22" y="164"/>
                    </a:lnTo>
                    <a:lnTo>
                      <a:pt x="14" y="172"/>
                    </a:lnTo>
                    <a:lnTo>
                      <a:pt x="54" y="172"/>
                    </a:lnTo>
                    <a:lnTo>
                      <a:pt x="25" y="202"/>
                    </a:lnTo>
                    <a:lnTo>
                      <a:pt x="33" y="213"/>
                    </a:lnTo>
                    <a:lnTo>
                      <a:pt x="14" y="213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95" y="226"/>
                    </a:lnTo>
                    <a:lnTo>
                      <a:pt x="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3" name="Freeform 641"/>
              <p:cNvSpPr>
                <a:spLocks/>
              </p:cNvSpPr>
              <p:nvPr/>
            </p:nvSpPr>
            <p:spPr bwMode="auto">
              <a:xfrm>
                <a:off x="14877511" y="5838414"/>
                <a:ext cx="52716" cy="178647"/>
              </a:xfrm>
              <a:custGeom>
                <a:avLst/>
                <a:gdLst>
                  <a:gd name="T0" fmla="*/ 0 w 13"/>
                  <a:gd name="T1" fmla="*/ 6 h 45"/>
                  <a:gd name="T2" fmla="*/ 7 w 13"/>
                  <a:gd name="T3" fmla="*/ 0 h 45"/>
                  <a:gd name="T4" fmla="*/ 13 w 13"/>
                  <a:gd name="T5" fmla="*/ 6 h 45"/>
                  <a:gd name="T6" fmla="*/ 13 w 13"/>
                  <a:gd name="T7" fmla="*/ 38 h 45"/>
                  <a:gd name="T8" fmla="*/ 7 w 13"/>
                  <a:gd name="T9" fmla="*/ 45 h 45"/>
                  <a:gd name="T10" fmla="*/ 0 w 13"/>
                  <a:gd name="T11" fmla="*/ 38 h 45"/>
                  <a:gd name="T12" fmla="*/ 0 w 13"/>
                  <a:gd name="T13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5">
                    <a:moveTo>
                      <a:pt x="0" y="6"/>
                    </a:moveTo>
                    <a:cubicBezTo>
                      <a:pt x="0" y="3"/>
                      <a:pt x="3" y="0"/>
                      <a:pt x="7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2"/>
                      <a:pt x="10" y="45"/>
                      <a:pt x="7" y="45"/>
                    </a:cubicBezTo>
                    <a:cubicBezTo>
                      <a:pt x="3" y="45"/>
                      <a:pt x="0" y="42"/>
                      <a:pt x="0" y="38"/>
                    </a:cubicBezTo>
                    <a:cubicBezTo>
                      <a:pt x="0" y="6"/>
                      <a:pt x="0" y="6"/>
                      <a:pt x="0" y="6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4" name="Freeform 642"/>
              <p:cNvSpPr>
                <a:spLocks/>
              </p:cNvSpPr>
              <p:nvPr/>
            </p:nvSpPr>
            <p:spPr bwMode="auto">
              <a:xfrm>
                <a:off x="14877511" y="5861843"/>
                <a:ext cx="27822" cy="155218"/>
              </a:xfrm>
              <a:custGeom>
                <a:avLst/>
                <a:gdLst>
                  <a:gd name="T0" fmla="*/ 7 w 7"/>
                  <a:gd name="T1" fmla="*/ 0 h 39"/>
                  <a:gd name="T2" fmla="*/ 0 w 7"/>
                  <a:gd name="T3" fmla="*/ 0 h 39"/>
                  <a:gd name="T4" fmla="*/ 0 w 7"/>
                  <a:gd name="T5" fmla="*/ 0 h 39"/>
                  <a:gd name="T6" fmla="*/ 0 w 7"/>
                  <a:gd name="T7" fmla="*/ 32 h 39"/>
                  <a:gd name="T8" fmla="*/ 7 w 7"/>
                  <a:gd name="T9" fmla="*/ 39 h 39"/>
                  <a:gd name="T10" fmla="*/ 7 w 7"/>
                  <a:gd name="T11" fmla="*/ 39 h 39"/>
                  <a:gd name="T12" fmla="*/ 7 w 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6"/>
                      <a:pt x="3" y="39"/>
                      <a:pt x="7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5" name="Freeform 643"/>
              <p:cNvSpPr>
                <a:spLocks/>
              </p:cNvSpPr>
              <p:nvPr/>
            </p:nvSpPr>
            <p:spPr bwMode="auto">
              <a:xfrm>
                <a:off x="14717900" y="5426939"/>
                <a:ext cx="370474" cy="434904"/>
              </a:xfrm>
              <a:custGeom>
                <a:avLst/>
                <a:gdLst>
                  <a:gd name="T0" fmla="*/ 0 w 253"/>
                  <a:gd name="T1" fmla="*/ 297 h 297"/>
                  <a:gd name="T2" fmla="*/ 74 w 253"/>
                  <a:gd name="T3" fmla="*/ 226 h 297"/>
                  <a:gd name="T4" fmla="*/ 19 w 253"/>
                  <a:gd name="T5" fmla="*/ 226 h 297"/>
                  <a:gd name="T6" fmla="*/ 79 w 253"/>
                  <a:gd name="T7" fmla="*/ 164 h 297"/>
                  <a:gd name="T8" fmla="*/ 33 w 253"/>
                  <a:gd name="T9" fmla="*/ 164 h 297"/>
                  <a:gd name="T10" fmla="*/ 90 w 253"/>
                  <a:gd name="T11" fmla="*/ 104 h 297"/>
                  <a:gd name="T12" fmla="*/ 52 w 253"/>
                  <a:gd name="T13" fmla="*/ 104 h 297"/>
                  <a:gd name="T14" fmla="*/ 98 w 253"/>
                  <a:gd name="T15" fmla="*/ 63 h 297"/>
                  <a:gd name="T16" fmla="*/ 66 w 253"/>
                  <a:gd name="T17" fmla="*/ 63 h 297"/>
                  <a:gd name="T18" fmla="*/ 128 w 253"/>
                  <a:gd name="T19" fmla="*/ 0 h 297"/>
                  <a:gd name="T20" fmla="*/ 188 w 253"/>
                  <a:gd name="T21" fmla="*/ 63 h 297"/>
                  <a:gd name="T22" fmla="*/ 158 w 253"/>
                  <a:gd name="T23" fmla="*/ 63 h 297"/>
                  <a:gd name="T24" fmla="*/ 202 w 253"/>
                  <a:gd name="T25" fmla="*/ 104 h 297"/>
                  <a:gd name="T26" fmla="*/ 164 w 253"/>
                  <a:gd name="T27" fmla="*/ 104 h 297"/>
                  <a:gd name="T28" fmla="*/ 221 w 253"/>
                  <a:gd name="T29" fmla="*/ 164 h 297"/>
                  <a:gd name="T30" fmla="*/ 174 w 253"/>
                  <a:gd name="T31" fmla="*/ 164 h 297"/>
                  <a:gd name="T32" fmla="*/ 234 w 253"/>
                  <a:gd name="T33" fmla="*/ 226 h 297"/>
                  <a:gd name="T34" fmla="*/ 180 w 253"/>
                  <a:gd name="T35" fmla="*/ 226 h 297"/>
                  <a:gd name="T36" fmla="*/ 253 w 253"/>
                  <a:gd name="T37" fmla="*/ 297 h 297"/>
                  <a:gd name="T38" fmla="*/ 0 w 253"/>
                  <a:gd name="T39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3" h="297">
                    <a:moveTo>
                      <a:pt x="0" y="297"/>
                    </a:moveTo>
                    <a:lnTo>
                      <a:pt x="74" y="226"/>
                    </a:lnTo>
                    <a:lnTo>
                      <a:pt x="19" y="226"/>
                    </a:lnTo>
                    <a:lnTo>
                      <a:pt x="79" y="164"/>
                    </a:lnTo>
                    <a:lnTo>
                      <a:pt x="33" y="164"/>
                    </a:lnTo>
                    <a:lnTo>
                      <a:pt x="90" y="104"/>
                    </a:lnTo>
                    <a:lnTo>
                      <a:pt x="52" y="104"/>
                    </a:lnTo>
                    <a:lnTo>
                      <a:pt x="98" y="63"/>
                    </a:lnTo>
                    <a:lnTo>
                      <a:pt x="66" y="63"/>
                    </a:lnTo>
                    <a:lnTo>
                      <a:pt x="128" y="0"/>
                    </a:lnTo>
                    <a:lnTo>
                      <a:pt x="188" y="63"/>
                    </a:lnTo>
                    <a:lnTo>
                      <a:pt x="158" y="63"/>
                    </a:lnTo>
                    <a:lnTo>
                      <a:pt x="202" y="104"/>
                    </a:lnTo>
                    <a:lnTo>
                      <a:pt x="164" y="104"/>
                    </a:lnTo>
                    <a:lnTo>
                      <a:pt x="221" y="164"/>
                    </a:lnTo>
                    <a:lnTo>
                      <a:pt x="174" y="164"/>
                    </a:lnTo>
                    <a:lnTo>
                      <a:pt x="234" y="226"/>
                    </a:lnTo>
                    <a:lnTo>
                      <a:pt x="180" y="226"/>
                    </a:lnTo>
                    <a:lnTo>
                      <a:pt x="253" y="297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6" name="Freeform 644"/>
              <p:cNvSpPr>
                <a:spLocks/>
              </p:cNvSpPr>
              <p:nvPr/>
            </p:nvSpPr>
            <p:spPr bwMode="auto">
              <a:xfrm>
                <a:off x="14717900" y="5426939"/>
                <a:ext cx="370474" cy="434904"/>
              </a:xfrm>
              <a:custGeom>
                <a:avLst/>
                <a:gdLst>
                  <a:gd name="T0" fmla="*/ 0 w 253"/>
                  <a:gd name="T1" fmla="*/ 297 h 297"/>
                  <a:gd name="T2" fmla="*/ 74 w 253"/>
                  <a:gd name="T3" fmla="*/ 226 h 297"/>
                  <a:gd name="T4" fmla="*/ 19 w 253"/>
                  <a:gd name="T5" fmla="*/ 226 h 297"/>
                  <a:gd name="T6" fmla="*/ 79 w 253"/>
                  <a:gd name="T7" fmla="*/ 164 h 297"/>
                  <a:gd name="T8" fmla="*/ 33 w 253"/>
                  <a:gd name="T9" fmla="*/ 164 h 297"/>
                  <a:gd name="T10" fmla="*/ 90 w 253"/>
                  <a:gd name="T11" fmla="*/ 104 h 297"/>
                  <a:gd name="T12" fmla="*/ 52 w 253"/>
                  <a:gd name="T13" fmla="*/ 104 h 297"/>
                  <a:gd name="T14" fmla="*/ 98 w 253"/>
                  <a:gd name="T15" fmla="*/ 63 h 297"/>
                  <a:gd name="T16" fmla="*/ 66 w 253"/>
                  <a:gd name="T17" fmla="*/ 63 h 297"/>
                  <a:gd name="T18" fmla="*/ 128 w 253"/>
                  <a:gd name="T19" fmla="*/ 0 h 297"/>
                  <a:gd name="T20" fmla="*/ 188 w 253"/>
                  <a:gd name="T21" fmla="*/ 63 h 297"/>
                  <a:gd name="T22" fmla="*/ 158 w 253"/>
                  <a:gd name="T23" fmla="*/ 63 h 297"/>
                  <a:gd name="T24" fmla="*/ 202 w 253"/>
                  <a:gd name="T25" fmla="*/ 104 h 297"/>
                  <a:gd name="T26" fmla="*/ 164 w 253"/>
                  <a:gd name="T27" fmla="*/ 104 h 297"/>
                  <a:gd name="T28" fmla="*/ 221 w 253"/>
                  <a:gd name="T29" fmla="*/ 164 h 297"/>
                  <a:gd name="T30" fmla="*/ 174 w 253"/>
                  <a:gd name="T31" fmla="*/ 164 h 297"/>
                  <a:gd name="T32" fmla="*/ 234 w 253"/>
                  <a:gd name="T33" fmla="*/ 226 h 297"/>
                  <a:gd name="T34" fmla="*/ 180 w 253"/>
                  <a:gd name="T35" fmla="*/ 226 h 297"/>
                  <a:gd name="T36" fmla="*/ 253 w 253"/>
                  <a:gd name="T37" fmla="*/ 297 h 297"/>
                  <a:gd name="T38" fmla="*/ 0 w 253"/>
                  <a:gd name="T39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3" h="297">
                    <a:moveTo>
                      <a:pt x="0" y="297"/>
                    </a:moveTo>
                    <a:lnTo>
                      <a:pt x="74" y="226"/>
                    </a:lnTo>
                    <a:lnTo>
                      <a:pt x="19" y="226"/>
                    </a:lnTo>
                    <a:lnTo>
                      <a:pt x="79" y="164"/>
                    </a:lnTo>
                    <a:lnTo>
                      <a:pt x="33" y="164"/>
                    </a:lnTo>
                    <a:lnTo>
                      <a:pt x="90" y="104"/>
                    </a:lnTo>
                    <a:lnTo>
                      <a:pt x="52" y="104"/>
                    </a:lnTo>
                    <a:lnTo>
                      <a:pt x="98" y="63"/>
                    </a:lnTo>
                    <a:lnTo>
                      <a:pt x="66" y="63"/>
                    </a:lnTo>
                    <a:lnTo>
                      <a:pt x="128" y="0"/>
                    </a:lnTo>
                    <a:lnTo>
                      <a:pt x="188" y="63"/>
                    </a:lnTo>
                    <a:lnTo>
                      <a:pt x="158" y="63"/>
                    </a:lnTo>
                    <a:lnTo>
                      <a:pt x="202" y="104"/>
                    </a:lnTo>
                    <a:lnTo>
                      <a:pt x="164" y="104"/>
                    </a:lnTo>
                    <a:lnTo>
                      <a:pt x="221" y="164"/>
                    </a:lnTo>
                    <a:lnTo>
                      <a:pt x="174" y="164"/>
                    </a:lnTo>
                    <a:lnTo>
                      <a:pt x="234" y="226"/>
                    </a:lnTo>
                    <a:lnTo>
                      <a:pt x="180" y="226"/>
                    </a:lnTo>
                    <a:lnTo>
                      <a:pt x="253" y="297"/>
                    </a:lnTo>
                    <a:lnTo>
                      <a:pt x="0" y="2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7" name="Freeform 645"/>
              <p:cNvSpPr>
                <a:spLocks/>
              </p:cNvSpPr>
              <p:nvPr/>
            </p:nvSpPr>
            <p:spPr bwMode="auto">
              <a:xfrm>
                <a:off x="14717900" y="5426939"/>
                <a:ext cx="187433" cy="434904"/>
              </a:xfrm>
              <a:custGeom>
                <a:avLst/>
                <a:gdLst>
                  <a:gd name="T0" fmla="*/ 128 w 128"/>
                  <a:gd name="T1" fmla="*/ 0 h 297"/>
                  <a:gd name="T2" fmla="*/ 66 w 128"/>
                  <a:gd name="T3" fmla="*/ 63 h 297"/>
                  <a:gd name="T4" fmla="*/ 98 w 128"/>
                  <a:gd name="T5" fmla="*/ 63 h 297"/>
                  <a:gd name="T6" fmla="*/ 52 w 128"/>
                  <a:gd name="T7" fmla="*/ 104 h 297"/>
                  <a:gd name="T8" fmla="*/ 90 w 128"/>
                  <a:gd name="T9" fmla="*/ 104 h 297"/>
                  <a:gd name="T10" fmla="*/ 33 w 128"/>
                  <a:gd name="T11" fmla="*/ 164 h 297"/>
                  <a:gd name="T12" fmla="*/ 79 w 128"/>
                  <a:gd name="T13" fmla="*/ 164 h 297"/>
                  <a:gd name="T14" fmla="*/ 19 w 128"/>
                  <a:gd name="T15" fmla="*/ 226 h 297"/>
                  <a:gd name="T16" fmla="*/ 74 w 128"/>
                  <a:gd name="T17" fmla="*/ 226 h 297"/>
                  <a:gd name="T18" fmla="*/ 0 w 128"/>
                  <a:gd name="T19" fmla="*/ 297 h 297"/>
                  <a:gd name="T20" fmla="*/ 128 w 128"/>
                  <a:gd name="T21" fmla="*/ 297 h 297"/>
                  <a:gd name="T22" fmla="*/ 128 w 128"/>
                  <a:gd name="T2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297">
                    <a:moveTo>
                      <a:pt x="128" y="0"/>
                    </a:moveTo>
                    <a:lnTo>
                      <a:pt x="66" y="63"/>
                    </a:lnTo>
                    <a:lnTo>
                      <a:pt x="98" y="63"/>
                    </a:lnTo>
                    <a:lnTo>
                      <a:pt x="52" y="104"/>
                    </a:lnTo>
                    <a:lnTo>
                      <a:pt x="90" y="104"/>
                    </a:lnTo>
                    <a:lnTo>
                      <a:pt x="33" y="164"/>
                    </a:lnTo>
                    <a:lnTo>
                      <a:pt x="79" y="164"/>
                    </a:lnTo>
                    <a:lnTo>
                      <a:pt x="19" y="226"/>
                    </a:lnTo>
                    <a:lnTo>
                      <a:pt x="74" y="226"/>
                    </a:lnTo>
                    <a:lnTo>
                      <a:pt x="0" y="297"/>
                    </a:lnTo>
                    <a:lnTo>
                      <a:pt x="128" y="297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8" name="Freeform 646"/>
              <p:cNvSpPr>
                <a:spLocks/>
              </p:cNvSpPr>
              <p:nvPr/>
            </p:nvSpPr>
            <p:spPr bwMode="auto">
              <a:xfrm>
                <a:off x="14717900" y="5426939"/>
                <a:ext cx="187433" cy="434904"/>
              </a:xfrm>
              <a:custGeom>
                <a:avLst/>
                <a:gdLst>
                  <a:gd name="T0" fmla="*/ 128 w 128"/>
                  <a:gd name="T1" fmla="*/ 0 h 297"/>
                  <a:gd name="T2" fmla="*/ 66 w 128"/>
                  <a:gd name="T3" fmla="*/ 63 h 297"/>
                  <a:gd name="T4" fmla="*/ 98 w 128"/>
                  <a:gd name="T5" fmla="*/ 63 h 297"/>
                  <a:gd name="T6" fmla="*/ 52 w 128"/>
                  <a:gd name="T7" fmla="*/ 104 h 297"/>
                  <a:gd name="T8" fmla="*/ 90 w 128"/>
                  <a:gd name="T9" fmla="*/ 104 h 297"/>
                  <a:gd name="T10" fmla="*/ 33 w 128"/>
                  <a:gd name="T11" fmla="*/ 164 h 297"/>
                  <a:gd name="T12" fmla="*/ 79 w 128"/>
                  <a:gd name="T13" fmla="*/ 164 h 297"/>
                  <a:gd name="T14" fmla="*/ 19 w 128"/>
                  <a:gd name="T15" fmla="*/ 226 h 297"/>
                  <a:gd name="T16" fmla="*/ 74 w 128"/>
                  <a:gd name="T17" fmla="*/ 226 h 297"/>
                  <a:gd name="T18" fmla="*/ 0 w 128"/>
                  <a:gd name="T19" fmla="*/ 297 h 297"/>
                  <a:gd name="T20" fmla="*/ 128 w 128"/>
                  <a:gd name="T21" fmla="*/ 297 h 297"/>
                  <a:gd name="T22" fmla="*/ 128 w 128"/>
                  <a:gd name="T2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297">
                    <a:moveTo>
                      <a:pt x="128" y="0"/>
                    </a:moveTo>
                    <a:lnTo>
                      <a:pt x="66" y="63"/>
                    </a:lnTo>
                    <a:lnTo>
                      <a:pt x="98" y="63"/>
                    </a:lnTo>
                    <a:lnTo>
                      <a:pt x="52" y="104"/>
                    </a:lnTo>
                    <a:lnTo>
                      <a:pt x="90" y="104"/>
                    </a:lnTo>
                    <a:lnTo>
                      <a:pt x="33" y="164"/>
                    </a:lnTo>
                    <a:lnTo>
                      <a:pt x="79" y="164"/>
                    </a:lnTo>
                    <a:lnTo>
                      <a:pt x="19" y="226"/>
                    </a:lnTo>
                    <a:lnTo>
                      <a:pt x="74" y="226"/>
                    </a:lnTo>
                    <a:lnTo>
                      <a:pt x="0" y="297"/>
                    </a:lnTo>
                    <a:lnTo>
                      <a:pt x="128" y="297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3" name="Group 1172"/>
            <p:cNvGrpSpPr/>
            <p:nvPr/>
          </p:nvGrpSpPr>
          <p:grpSpPr>
            <a:xfrm>
              <a:off x="13930094" y="5299543"/>
              <a:ext cx="405618" cy="490548"/>
              <a:chOff x="13930094" y="5299543"/>
              <a:chExt cx="405618" cy="490548"/>
            </a:xfrm>
          </p:grpSpPr>
          <p:sp>
            <p:nvSpPr>
              <p:cNvPr id="2359" name="Freeform 647"/>
              <p:cNvSpPr>
                <a:spLocks/>
              </p:cNvSpPr>
              <p:nvPr/>
            </p:nvSpPr>
            <p:spPr bwMode="auto">
              <a:xfrm>
                <a:off x="14208316" y="5551406"/>
                <a:ext cx="32215" cy="111289"/>
              </a:xfrm>
              <a:custGeom>
                <a:avLst/>
                <a:gdLst>
                  <a:gd name="T0" fmla="*/ 8 w 8"/>
                  <a:gd name="T1" fmla="*/ 4 h 28"/>
                  <a:gd name="T2" fmla="*/ 4 w 8"/>
                  <a:gd name="T3" fmla="*/ 0 h 28"/>
                  <a:gd name="T4" fmla="*/ 0 w 8"/>
                  <a:gd name="T5" fmla="*/ 4 h 28"/>
                  <a:gd name="T6" fmla="*/ 0 w 8"/>
                  <a:gd name="T7" fmla="*/ 24 h 28"/>
                  <a:gd name="T8" fmla="*/ 4 w 8"/>
                  <a:gd name="T9" fmla="*/ 28 h 28"/>
                  <a:gd name="T10" fmla="*/ 8 w 8"/>
                  <a:gd name="T11" fmla="*/ 24 h 28"/>
                  <a:gd name="T12" fmla="*/ 8 w 8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8">
                    <a:moveTo>
                      <a:pt x="8" y="4"/>
                    </a:move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2" y="28"/>
                      <a:pt x="4" y="28"/>
                    </a:cubicBezTo>
                    <a:cubicBezTo>
                      <a:pt x="6" y="28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0" name="Freeform 648"/>
              <p:cNvSpPr>
                <a:spLocks/>
              </p:cNvSpPr>
              <p:nvPr/>
            </p:nvSpPr>
            <p:spPr bwMode="auto">
              <a:xfrm>
                <a:off x="14224423" y="5567514"/>
                <a:ext cx="16108" cy="95181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0 h 24"/>
                  <a:gd name="T4" fmla="*/ 0 w 4"/>
                  <a:gd name="T5" fmla="*/ 24 h 24"/>
                  <a:gd name="T6" fmla="*/ 4 w 4"/>
                  <a:gd name="T7" fmla="*/ 20 h 24"/>
                  <a:gd name="T8" fmla="*/ 4 w 4"/>
                  <a:gd name="T9" fmla="*/ 0 h 24"/>
                  <a:gd name="T10" fmla="*/ 4 w 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4"/>
                      <a:pt x="4" y="22"/>
                      <a:pt x="4" y="2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1" name="Freeform 649"/>
              <p:cNvSpPr>
                <a:spLocks/>
              </p:cNvSpPr>
              <p:nvPr/>
            </p:nvSpPr>
            <p:spPr bwMode="auto">
              <a:xfrm>
                <a:off x="14108742" y="5299543"/>
                <a:ext cx="226970" cy="267971"/>
              </a:xfrm>
              <a:custGeom>
                <a:avLst/>
                <a:gdLst>
                  <a:gd name="T0" fmla="*/ 155 w 155"/>
                  <a:gd name="T1" fmla="*/ 183 h 183"/>
                  <a:gd name="T2" fmla="*/ 112 w 155"/>
                  <a:gd name="T3" fmla="*/ 139 h 183"/>
                  <a:gd name="T4" fmla="*/ 144 w 155"/>
                  <a:gd name="T5" fmla="*/ 139 h 183"/>
                  <a:gd name="T6" fmla="*/ 109 w 155"/>
                  <a:gd name="T7" fmla="*/ 101 h 183"/>
                  <a:gd name="T8" fmla="*/ 136 w 155"/>
                  <a:gd name="T9" fmla="*/ 101 h 183"/>
                  <a:gd name="T10" fmla="*/ 101 w 155"/>
                  <a:gd name="T11" fmla="*/ 66 h 183"/>
                  <a:gd name="T12" fmla="*/ 125 w 155"/>
                  <a:gd name="T13" fmla="*/ 66 h 183"/>
                  <a:gd name="T14" fmla="*/ 98 w 155"/>
                  <a:gd name="T15" fmla="*/ 38 h 183"/>
                  <a:gd name="T16" fmla="*/ 117 w 155"/>
                  <a:gd name="T17" fmla="*/ 38 h 183"/>
                  <a:gd name="T18" fmla="*/ 79 w 155"/>
                  <a:gd name="T19" fmla="*/ 0 h 183"/>
                  <a:gd name="T20" fmla="*/ 41 w 155"/>
                  <a:gd name="T21" fmla="*/ 38 h 183"/>
                  <a:gd name="T22" fmla="*/ 60 w 155"/>
                  <a:gd name="T23" fmla="*/ 38 h 183"/>
                  <a:gd name="T24" fmla="*/ 33 w 155"/>
                  <a:gd name="T25" fmla="*/ 66 h 183"/>
                  <a:gd name="T26" fmla="*/ 54 w 155"/>
                  <a:gd name="T27" fmla="*/ 66 h 183"/>
                  <a:gd name="T28" fmla="*/ 22 w 155"/>
                  <a:gd name="T29" fmla="*/ 101 h 183"/>
                  <a:gd name="T30" fmla="*/ 49 w 155"/>
                  <a:gd name="T31" fmla="*/ 101 h 183"/>
                  <a:gd name="T32" fmla="*/ 11 w 155"/>
                  <a:gd name="T33" fmla="*/ 139 h 183"/>
                  <a:gd name="T34" fmla="*/ 46 w 155"/>
                  <a:gd name="T35" fmla="*/ 139 h 183"/>
                  <a:gd name="T36" fmla="*/ 0 w 155"/>
                  <a:gd name="T37" fmla="*/ 183 h 183"/>
                  <a:gd name="T38" fmla="*/ 155 w 155"/>
                  <a:gd name="T3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5" h="183">
                    <a:moveTo>
                      <a:pt x="155" y="183"/>
                    </a:moveTo>
                    <a:lnTo>
                      <a:pt x="112" y="139"/>
                    </a:lnTo>
                    <a:lnTo>
                      <a:pt x="144" y="139"/>
                    </a:lnTo>
                    <a:lnTo>
                      <a:pt x="109" y="101"/>
                    </a:lnTo>
                    <a:lnTo>
                      <a:pt x="136" y="101"/>
                    </a:lnTo>
                    <a:lnTo>
                      <a:pt x="101" y="66"/>
                    </a:lnTo>
                    <a:lnTo>
                      <a:pt x="125" y="66"/>
                    </a:lnTo>
                    <a:lnTo>
                      <a:pt x="98" y="38"/>
                    </a:lnTo>
                    <a:lnTo>
                      <a:pt x="117" y="38"/>
                    </a:lnTo>
                    <a:lnTo>
                      <a:pt x="79" y="0"/>
                    </a:lnTo>
                    <a:lnTo>
                      <a:pt x="41" y="38"/>
                    </a:lnTo>
                    <a:lnTo>
                      <a:pt x="60" y="38"/>
                    </a:lnTo>
                    <a:lnTo>
                      <a:pt x="33" y="66"/>
                    </a:lnTo>
                    <a:lnTo>
                      <a:pt x="54" y="66"/>
                    </a:lnTo>
                    <a:lnTo>
                      <a:pt x="22" y="101"/>
                    </a:lnTo>
                    <a:lnTo>
                      <a:pt x="49" y="101"/>
                    </a:lnTo>
                    <a:lnTo>
                      <a:pt x="11" y="139"/>
                    </a:lnTo>
                    <a:lnTo>
                      <a:pt x="46" y="139"/>
                    </a:lnTo>
                    <a:lnTo>
                      <a:pt x="0" y="183"/>
                    </a:lnTo>
                    <a:lnTo>
                      <a:pt x="155" y="183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2" name="Freeform 650"/>
              <p:cNvSpPr>
                <a:spLocks/>
              </p:cNvSpPr>
              <p:nvPr/>
            </p:nvSpPr>
            <p:spPr bwMode="auto">
              <a:xfrm>
                <a:off x="14108742" y="5299543"/>
                <a:ext cx="226970" cy="267971"/>
              </a:xfrm>
              <a:custGeom>
                <a:avLst/>
                <a:gdLst>
                  <a:gd name="T0" fmla="*/ 155 w 155"/>
                  <a:gd name="T1" fmla="*/ 183 h 183"/>
                  <a:gd name="T2" fmla="*/ 112 w 155"/>
                  <a:gd name="T3" fmla="*/ 139 h 183"/>
                  <a:gd name="T4" fmla="*/ 144 w 155"/>
                  <a:gd name="T5" fmla="*/ 139 h 183"/>
                  <a:gd name="T6" fmla="*/ 109 w 155"/>
                  <a:gd name="T7" fmla="*/ 101 h 183"/>
                  <a:gd name="T8" fmla="*/ 136 w 155"/>
                  <a:gd name="T9" fmla="*/ 101 h 183"/>
                  <a:gd name="T10" fmla="*/ 101 w 155"/>
                  <a:gd name="T11" fmla="*/ 66 h 183"/>
                  <a:gd name="T12" fmla="*/ 125 w 155"/>
                  <a:gd name="T13" fmla="*/ 66 h 183"/>
                  <a:gd name="T14" fmla="*/ 98 w 155"/>
                  <a:gd name="T15" fmla="*/ 38 h 183"/>
                  <a:gd name="T16" fmla="*/ 117 w 155"/>
                  <a:gd name="T17" fmla="*/ 38 h 183"/>
                  <a:gd name="T18" fmla="*/ 79 w 155"/>
                  <a:gd name="T19" fmla="*/ 0 h 183"/>
                  <a:gd name="T20" fmla="*/ 41 w 155"/>
                  <a:gd name="T21" fmla="*/ 38 h 183"/>
                  <a:gd name="T22" fmla="*/ 60 w 155"/>
                  <a:gd name="T23" fmla="*/ 38 h 183"/>
                  <a:gd name="T24" fmla="*/ 33 w 155"/>
                  <a:gd name="T25" fmla="*/ 66 h 183"/>
                  <a:gd name="T26" fmla="*/ 54 w 155"/>
                  <a:gd name="T27" fmla="*/ 66 h 183"/>
                  <a:gd name="T28" fmla="*/ 22 w 155"/>
                  <a:gd name="T29" fmla="*/ 101 h 183"/>
                  <a:gd name="T30" fmla="*/ 49 w 155"/>
                  <a:gd name="T31" fmla="*/ 101 h 183"/>
                  <a:gd name="T32" fmla="*/ 11 w 155"/>
                  <a:gd name="T33" fmla="*/ 139 h 183"/>
                  <a:gd name="T34" fmla="*/ 46 w 155"/>
                  <a:gd name="T35" fmla="*/ 139 h 183"/>
                  <a:gd name="T36" fmla="*/ 0 w 155"/>
                  <a:gd name="T37" fmla="*/ 183 h 183"/>
                  <a:gd name="T38" fmla="*/ 155 w 155"/>
                  <a:gd name="T3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5" h="183">
                    <a:moveTo>
                      <a:pt x="155" y="183"/>
                    </a:moveTo>
                    <a:lnTo>
                      <a:pt x="112" y="139"/>
                    </a:lnTo>
                    <a:lnTo>
                      <a:pt x="144" y="139"/>
                    </a:lnTo>
                    <a:lnTo>
                      <a:pt x="109" y="101"/>
                    </a:lnTo>
                    <a:lnTo>
                      <a:pt x="136" y="101"/>
                    </a:lnTo>
                    <a:lnTo>
                      <a:pt x="101" y="66"/>
                    </a:lnTo>
                    <a:lnTo>
                      <a:pt x="125" y="66"/>
                    </a:lnTo>
                    <a:lnTo>
                      <a:pt x="98" y="38"/>
                    </a:lnTo>
                    <a:lnTo>
                      <a:pt x="117" y="38"/>
                    </a:lnTo>
                    <a:lnTo>
                      <a:pt x="79" y="0"/>
                    </a:lnTo>
                    <a:lnTo>
                      <a:pt x="41" y="38"/>
                    </a:lnTo>
                    <a:lnTo>
                      <a:pt x="60" y="38"/>
                    </a:lnTo>
                    <a:lnTo>
                      <a:pt x="33" y="66"/>
                    </a:lnTo>
                    <a:lnTo>
                      <a:pt x="54" y="66"/>
                    </a:lnTo>
                    <a:lnTo>
                      <a:pt x="22" y="101"/>
                    </a:lnTo>
                    <a:lnTo>
                      <a:pt x="49" y="101"/>
                    </a:lnTo>
                    <a:lnTo>
                      <a:pt x="11" y="139"/>
                    </a:lnTo>
                    <a:lnTo>
                      <a:pt x="46" y="139"/>
                    </a:lnTo>
                    <a:lnTo>
                      <a:pt x="0" y="183"/>
                    </a:lnTo>
                    <a:lnTo>
                      <a:pt x="155" y="1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3" name="Freeform 651"/>
              <p:cNvSpPr>
                <a:spLocks/>
              </p:cNvSpPr>
              <p:nvPr/>
            </p:nvSpPr>
            <p:spPr bwMode="auto">
              <a:xfrm>
                <a:off x="14224423" y="5299543"/>
                <a:ext cx="111289" cy="267971"/>
              </a:xfrm>
              <a:custGeom>
                <a:avLst/>
                <a:gdLst>
                  <a:gd name="T0" fmla="*/ 0 w 76"/>
                  <a:gd name="T1" fmla="*/ 0 h 183"/>
                  <a:gd name="T2" fmla="*/ 0 w 76"/>
                  <a:gd name="T3" fmla="*/ 183 h 183"/>
                  <a:gd name="T4" fmla="*/ 76 w 76"/>
                  <a:gd name="T5" fmla="*/ 183 h 183"/>
                  <a:gd name="T6" fmla="*/ 33 w 76"/>
                  <a:gd name="T7" fmla="*/ 139 h 183"/>
                  <a:gd name="T8" fmla="*/ 65 w 76"/>
                  <a:gd name="T9" fmla="*/ 139 h 183"/>
                  <a:gd name="T10" fmla="*/ 30 w 76"/>
                  <a:gd name="T11" fmla="*/ 101 h 183"/>
                  <a:gd name="T12" fmla="*/ 57 w 76"/>
                  <a:gd name="T13" fmla="*/ 101 h 183"/>
                  <a:gd name="T14" fmla="*/ 22 w 76"/>
                  <a:gd name="T15" fmla="*/ 66 h 183"/>
                  <a:gd name="T16" fmla="*/ 46 w 76"/>
                  <a:gd name="T17" fmla="*/ 66 h 183"/>
                  <a:gd name="T18" fmla="*/ 19 w 76"/>
                  <a:gd name="T19" fmla="*/ 38 h 183"/>
                  <a:gd name="T20" fmla="*/ 38 w 76"/>
                  <a:gd name="T21" fmla="*/ 38 h 183"/>
                  <a:gd name="T22" fmla="*/ 33 w 76"/>
                  <a:gd name="T23" fmla="*/ 36 h 183"/>
                  <a:gd name="T24" fmla="*/ 30 w 76"/>
                  <a:gd name="T25" fmla="*/ 33 h 183"/>
                  <a:gd name="T26" fmla="*/ 0 w 76"/>
                  <a:gd name="T27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83">
                    <a:moveTo>
                      <a:pt x="0" y="0"/>
                    </a:moveTo>
                    <a:lnTo>
                      <a:pt x="0" y="183"/>
                    </a:lnTo>
                    <a:lnTo>
                      <a:pt x="76" y="183"/>
                    </a:lnTo>
                    <a:lnTo>
                      <a:pt x="33" y="139"/>
                    </a:lnTo>
                    <a:lnTo>
                      <a:pt x="65" y="139"/>
                    </a:lnTo>
                    <a:lnTo>
                      <a:pt x="30" y="101"/>
                    </a:lnTo>
                    <a:lnTo>
                      <a:pt x="57" y="101"/>
                    </a:lnTo>
                    <a:lnTo>
                      <a:pt x="22" y="66"/>
                    </a:lnTo>
                    <a:lnTo>
                      <a:pt x="46" y="66"/>
                    </a:lnTo>
                    <a:lnTo>
                      <a:pt x="19" y="38"/>
                    </a:lnTo>
                    <a:lnTo>
                      <a:pt x="38" y="38"/>
                    </a:lnTo>
                    <a:lnTo>
                      <a:pt x="33" y="36"/>
                    </a:lnTo>
                    <a:lnTo>
                      <a:pt x="3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4" name="Freeform 652"/>
              <p:cNvSpPr>
                <a:spLocks/>
              </p:cNvSpPr>
              <p:nvPr/>
            </p:nvSpPr>
            <p:spPr bwMode="auto">
              <a:xfrm>
                <a:off x="14224423" y="5299543"/>
                <a:ext cx="111289" cy="267971"/>
              </a:xfrm>
              <a:custGeom>
                <a:avLst/>
                <a:gdLst>
                  <a:gd name="T0" fmla="*/ 0 w 76"/>
                  <a:gd name="T1" fmla="*/ 0 h 183"/>
                  <a:gd name="T2" fmla="*/ 0 w 76"/>
                  <a:gd name="T3" fmla="*/ 183 h 183"/>
                  <a:gd name="T4" fmla="*/ 76 w 76"/>
                  <a:gd name="T5" fmla="*/ 183 h 183"/>
                  <a:gd name="T6" fmla="*/ 33 w 76"/>
                  <a:gd name="T7" fmla="*/ 139 h 183"/>
                  <a:gd name="T8" fmla="*/ 65 w 76"/>
                  <a:gd name="T9" fmla="*/ 139 h 183"/>
                  <a:gd name="T10" fmla="*/ 30 w 76"/>
                  <a:gd name="T11" fmla="*/ 101 h 183"/>
                  <a:gd name="T12" fmla="*/ 57 w 76"/>
                  <a:gd name="T13" fmla="*/ 101 h 183"/>
                  <a:gd name="T14" fmla="*/ 22 w 76"/>
                  <a:gd name="T15" fmla="*/ 66 h 183"/>
                  <a:gd name="T16" fmla="*/ 46 w 76"/>
                  <a:gd name="T17" fmla="*/ 66 h 183"/>
                  <a:gd name="T18" fmla="*/ 19 w 76"/>
                  <a:gd name="T19" fmla="*/ 38 h 183"/>
                  <a:gd name="T20" fmla="*/ 38 w 76"/>
                  <a:gd name="T21" fmla="*/ 38 h 183"/>
                  <a:gd name="T22" fmla="*/ 33 w 76"/>
                  <a:gd name="T23" fmla="*/ 36 h 183"/>
                  <a:gd name="T24" fmla="*/ 30 w 76"/>
                  <a:gd name="T25" fmla="*/ 33 h 183"/>
                  <a:gd name="T26" fmla="*/ 0 w 76"/>
                  <a:gd name="T27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83">
                    <a:moveTo>
                      <a:pt x="0" y="0"/>
                    </a:moveTo>
                    <a:lnTo>
                      <a:pt x="0" y="183"/>
                    </a:lnTo>
                    <a:lnTo>
                      <a:pt x="76" y="183"/>
                    </a:lnTo>
                    <a:lnTo>
                      <a:pt x="33" y="139"/>
                    </a:lnTo>
                    <a:lnTo>
                      <a:pt x="65" y="139"/>
                    </a:lnTo>
                    <a:lnTo>
                      <a:pt x="30" y="101"/>
                    </a:lnTo>
                    <a:lnTo>
                      <a:pt x="57" y="101"/>
                    </a:lnTo>
                    <a:lnTo>
                      <a:pt x="22" y="66"/>
                    </a:lnTo>
                    <a:lnTo>
                      <a:pt x="46" y="66"/>
                    </a:lnTo>
                    <a:lnTo>
                      <a:pt x="19" y="38"/>
                    </a:lnTo>
                    <a:lnTo>
                      <a:pt x="38" y="38"/>
                    </a:lnTo>
                    <a:lnTo>
                      <a:pt x="33" y="36"/>
                    </a:lnTo>
                    <a:lnTo>
                      <a:pt x="30" y="3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5" name="Freeform 653"/>
              <p:cNvSpPr>
                <a:spLocks/>
              </p:cNvSpPr>
              <p:nvPr/>
            </p:nvSpPr>
            <p:spPr bwMode="auto">
              <a:xfrm>
                <a:off x="14057491" y="5646587"/>
                <a:ext cx="39537" cy="143504"/>
              </a:xfrm>
              <a:custGeom>
                <a:avLst/>
                <a:gdLst>
                  <a:gd name="T0" fmla="*/ 10 w 10"/>
                  <a:gd name="T1" fmla="*/ 5 h 36"/>
                  <a:gd name="T2" fmla="*/ 5 w 10"/>
                  <a:gd name="T3" fmla="*/ 0 h 36"/>
                  <a:gd name="T4" fmla="*/ 0 w 10"/>
                  <a:gd name="T5" fmla="*/ 5 h 36"/>
                  <a:gd name="T6" fmla="*/ 0 w 10"/>
                  <a:gd name="T7" fmla="*/ 31 h 36"/>
                  <a:gd name="T8" fmla="*/ 5 w 10"/>
                  <a:gd name="T9" fmla="*/ 36 h 36"/>
                  <a:gd name="T10" fmla="*/ 10 w 10"/>
                  <a:gd name="T11" fmla="*/ 31 h 36"/>
                  <a:gd name="T12" fmla="*/ 10 w 10"/>
                  <a:gd name="T13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6">
                    <a:moveTo>
                      <a:pt x="10" y="5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6"/>
                      <a:pt x="5" y="36"/>
                    </a:cubicBezTo>
                    <a:cubicBezTo>
                      <a:pt x="8" y="36"/>
                      <a:pt x="10" y="34"/>
                      <a:pt x="10" y="31"/>
                    </a:cubicBezTo>
                    <a:cubicBezTo>
                      <a:pt x="10" y="5"/>
                      <a:pt x="10" y="5"/>
                      <a:pt x="10" y="5"/>
                    </a:cubicBezTo>
                  </a:path>
                </a:pathLst>
              </a:custGeom>
              <a:solidFill>
                <a:srgbClr val="A87C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6" name="Freeform 654"/>
              <p:cNvSpPr>
                <a:spLocks/>
              </p:cNvSpPr>
              <p:nvPr/>
            </p:nvSpPr>
            <p:spPr bwMode="auto">
              <a:xfrm>
                <a:off x="14076527" y="5667088"/>
                <a:ext cx="20501" cy="123003"/>
              </a:xfrm>
              <a:custGeom>
                <a:avLst/>
                <a:gdLst>
                  <a:gd name="T0" fmla="*/ 5 w 5"/>
                  <a:gd name="T1" fmla="*/ 0 h 31"/>
                  <a:gd name="T2" fmla="*/ 0 w 5"/>
                  <a:gd name="T3" fmla="*/ 0 h 31"/>
                  <a:gd name="T4" fmla="*/ 0 w 5"/>
                  <a:gd name="T5" fmla="*/ 31 h 31"/>
                  <a:gd name="T6" fmla="*/ 5 w 5"/>
                  <a:gd name="T7" fmla="*/ 26 h 31"/>
                  <a:gd name="T8" fmla="*/ 5 w 5"/>
                  <a:gd name="T9" fmla="*/ 0 h 31"/>
                  <a:gd name="T10" fmla="*/ 5 w 5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" y="31"/>
                      <a:pt x="5" y="29"/>
                      <a:pt x="5" y="26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18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7" name="Freeform 655"/>
              <p:cNvSpPr>
                <a:spLocks/>
              </p:cNvSpPr>
              <p:nvPr/>
            </p:nvSpPr>
            <p:spPr bwMode="auto">
              <a:xfrm>
                <a:off x="13930094" y="5324436"/>
                <a:ext cx="294329" cy="342652"/>
              </a:xfrm>
              <a:custGeom>
                <a:avLst/>
                <a:gdLst>
                  <a:gd name="T0" fmla="*/ 201 w 201"/>
                  <a:gd name="T1" fmla="*/ 234 h 234"/>
                  <a:gd name="T2" fmla="*/ 144 w 201"/>
                  <a:gd name="T3" fmla="*/ 177 h 234"/>
                  <a:gd name="T4" fmla="*/ 187 w 201"/>
                  <a:gd name="T5" fmla="*/ 177 h 234"/>
                  <a:gd name="T6" fmla="*/ 138 w 201"/>
                  <a:gd name="T7" fmla="*/ 130 h 234"/>
                  <a:gd name="T8" fmla="*/ 176 w 201"/>
                  <a:gd name="T9" fmla="*/ 130 h 234"/>
                  <a:gd name="T10" fmla="*/ 130 w 201"/>
                  <a:gd name="T11" fmla="*/ 81 h 234"/>
                  <a:gd name="T12" fmla="*/ 160 w 201"/>
                  <a:gd name="T13" fmla="*/ 81 h 234"/>
                  <a:gd name="T14" fmla="*/ 125 w 201"/>
                  <a:gd name="T15" fmla="*/ 49 h 234"/>
                  <a:gd name="T16" fmla="*/ 149 w 201"/>
                  <a:gd name="T17" fmla="*/ 49 h 234"/>
                  <a:gd name="T18" fmla="*/ 100 w 201"/>
                  <a:gd name="T19" fmla="*/ 0 h 234"/>
                  <a:gd name="T20" fmla="*/ 51 w 201"/>
                  <a:gd name="T21" fmla="*/ 49 h 234"/>
                  <a:gd name="T22" fmla="*/ 76 w 201"/>
                  <a:gd name="T23" fmla="*/ 49 h 234"/>
                  <a:gd name="T24" fmla="*/ 40 w 201"/>
                  <a:gd name="T25" fmla="*/ 81 h 234"/>
                  <a:gd name="T26" fmla="*/ 70 w 201"/>
                  <a:gd name="T27" fmla="*/ 81 h 234"/>
                  <a:gd name="T28" fmla="*/ 24 w 201"/>
                  <a:gd name="T29" fmla="*/ 130 h 234"/>
                  <a:gd name="T30" fmla="*/ 62 w 201"/>
                  <a:gd name="T31" fmla="*/ 130 h 234"/>
                  <a:gd name="T32" fmla="*/ 13 w 201"/>
                  <a:gd name="T33" fmla="*/ 177 h 234"/>
                  <a:gd name="T34" fmla="*/ 57 w 201"/>
                  <a:gd name="T35" fmla="*/ 177 h 234"/>
                  <a:gd name="T36" fmla="*/ 0 w 201"/>
                  <a:gd name="T37" fmla="*/ 234 h 234"/>
                  <a:gd name="T38" fmla="*/ 201 w 201"/>
                  <a:gd name="T39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1" h="234">
                    <a:moveTo>
                      <a:pt x="201" y="234"/>
                    </a:moveTo>
                    <a:lnTo>
                      <a:pt x="144" y="177"/>
                    </a:lnTo>
                    <a:lnTo>
                      <a:pt x="187" y="177"/>
                    </a:lnTo>
                    <a:lnTo>
                      <a:pt x="138" y="130"/>
                    </a:lnTo>
                    <a:lnTo>
                      <a:pt x="176" y="130"/>
                    </a:lnTo>
                    <a:lnTo>
                      <a:pt x="130" y="81"/>
                    </a:lnTo>
                    <a:lnTo>
                      <a:pt x="160" y="81"/>
                    </a:lnTo>
                    <a:lnTo>
                      <a:pt x="125" y="49"/>
                    </a:lnTo>
                    <a:lnTo>
                      <a:pt x="149" y="49"/>
                    </a:lnTo>
                    <a:lnTo>
                      <a:pt x="100" y="0"/>
                    </a:lnTo>
                    <a:lnTo>
                      <a:pt x="51" y="49"/>
                    </a:lnTo>
                    <a:lnTo>
                      <a:pt x="76" y="49"/>
                    </a:lnTo>
                    <a:lnTo>
                      <a:pt x="40" y="81"/>
                    </a:lnTo>
                    <a:lnTo>
                      <a:pt x="70" y="81"/>
                    </a:lnTo>
                    <a:lnTo>
                      <a:pt x="24" y="130"/>
                    </a:lnTo>
                    <a:lnTo>
                      <a:pt x="62" y="130"/>
                    </a:lnTo>
                    <a:lnTo>
                      <a:pt x="13" y="177"/>
                    </a:lnTo>
                    <a:lnTo>
                      <a:pt x="57" y="177"/>
                    </a:lnTo>
                    <a:lnTo>
                      <a:pt x="0" y="234"/>
                    </a:lnTo>
                    <a:lnTo>
                      <a:pt x="201" y="234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8" name="Freeform 656"/>
              <p:cNvSpPr>
                <a:spLocks/>
              </p:cNvSpPr>
              <p:nvPr/>
            </p:nvSpPr>
            <p:spPr bwMode="auto">
              <a:xfrm>
                <a:off x="13930094" y="5324436"/>
                <a:ext cx="294329" cy="342652"/>
              </a:xfrm>
              <a:custGeom>
                <a:avLst/>
                <a:gdLst>
                  <a:gd name="T0" fmla="*/ 201 w 201"/>
                  <a:gd name="T1" fmla="*/ 234 h 234"/>
                  <a:gd name="T2" fmla="*/ 144 w 201"/>
                  <a:gd name="T3" fmla="*/ 177 h 234"/>
                  <a:gd name="T4" fmla="*/ 187 w 201"/>
                  <a:gd name="T5" fmla="*/ 177 h 234"/>
                  <a:gd name="T6" fmla="*/ 138 w 201"/>
                  <a:gd name="T7" fmla="*/ 130 h 234"/>
                  <a:gd name="T8" fmla="*/ 176 w 201"/>
                  <a:gd name="T9" fmla="*/ 130 h 234"/>
                  <a:gd name="T10" fmla="*/ 130 w 201"/>
                  <a:gd name="T11" fmla="*/ 81 h 234"/>
                  <a:gd name="T12" fmla="*/ 160 w 201"/>
                  <a:gd name="T13" fmla="*/ 81 h 234"/>
                  <a:gd name="T14" fmla="*/ 125 w 201"/>
                  <a:gd name="T15" fmla="*/ 49 h 234"/>
                  <a:gd name="T16" fmla="*/ 149 w 201"/>
                  <a:gd name="T17" fmla="*/ 49 h 234"/>
                  <a:gd name="T18" fmla="*/ 100 w 201"/>
                  <a:gd name="T19" fmla="*/ 0 h 234"/>
                  <a:gd name="T20" fmla="*/ 51 w 201"/>
                  <a:gd name="T21" fmla="*/ 49 h 234"/>
                  <a:gd name="T22" fmla="*/ 76 w 201"/>
                  <a:gd name="T23" fmla="*/ 49 h 234"/>
                  <a:gd name="T24" fmla="*/ 40 w 201"/>
                  <a:gd name="T25" fmla="*/ 81 h 234"/>
                  <a:gd name="T26" fmla="*/ 70 w 201"/>
                  <a:gd name="T27" fmla="*/ 81 h 234"/>
                  <a:gd name="T28" fmla="*/ 24 w 201"/>
                  <a:gd name="T29" fmla="*/ 130 h 234"/>
                  <a:gd name="T30" fmla="*/ 62 w 201"/>
                  <a:gd name="T31" fmla="*/ 130 h 234"/>
                  <a:gd name="T32" fmla="*/ 13 w 201"/>
                  <a:gd name="T33" fmla="*/ 177 h 234"/>
                  <a:gd name="T34" fmla="*/ 57 w 201"/>
                  <a:gd name="T35" fmla="*/ 177 h 234"/>
                  <a:gd name="T36" fmla="*/ 0 w 201"/>
                  <a:gd name="T37" fmla="*/ 234 h 234"/>
                  <a:gd name="T38" fmla="*/ 201 w 201"/>
                  <a:gd name="T39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1" h="234">
                    <a:moveTo>
                      <a:pt x="201" y="234"/>
                    </a:moveTo>
                    <a:lnTo>
                      <a:pt x="144" y="177"/>
                    </a:lnTo>
                    <a:lnTo>
                      <a:pt x="187" y="177"/>
                    </a:lnTo>
                    <a:lnTo>
                      <a:pt x="138" y="130"/>
                    </a:lnTo>
                    <a:lnTo>
                      <a:pt x="176" y="130"/>
                    </a:lnTo>
                    <a:lnTo>
                      <a:pt x="130" y="81"/>
                    </a:lnTo>
                    <a:lnTo>
                      <a:pt x="160" y="81"/>
                    </a:lnTo>
                    <a:lnTo>
                      <a:pt x="125" y="49"/>
                    </a:lnTo>
                    <a:lnTo>
                      <a:pt x="149" y="49"/>
                    </a:lnTo>
                    <a:lnTo>
                      <a:pt x="100" y="0"/>
                    </a:lnTo>
                    <a:lnTo>
                      <a:pt x="51" y="49"/>
                    </a:lnTo>
                    <a:lnTo>
                      <a:pt x="76" y="49"/>
                    </a:lnTo>
                    <a:lnTo>
                      <a:pt x="40" y="81"/>
                    </a:lnTo>
                    <a:lnTo>
                      <a:pt x="70" y="81"/>
                    </a:lnTo>
                    <a:lnTo>
                      <a:pt x="24" y="130"/>
                    </a:lnTo>
                    <a:lnTo>
                      <a:pt x="62" y="130"/>
                    </a:lnTo>
                    <a:lnTo>
                      <a:pt x="13" y="177"/>
                    </a:lnTo>
                    <a:lnTo>
                      <a:pt x="57" y="177"/>
                    </a:lnTo>
                    <a:lnTo>
                      <a:pt x="0" y="234"/>
                    </a:lnTo>
                    <a:lnTo>
                      <a:pt x="201" y="2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9" name="Freeform 657"/>
              <p:cNvSpPr>
                <a:spLocks/>
              </p:cNvSpPr>
              <p:nvPr/>
            </p:nvSpPr>
            <p:spPr bwMode="auto">
              <a:xfrm>
                <a:off x="14076527" y="5324436"/>
                <a:ext cx="147897" cy="342652"/>
              </a:xfrm>
              <a:custGeom>
                <a:avLst/>
                <a:gdLst>
                  <a:gd name="T0" fmla="*/ 0 w 101"/>
                  <a:gd name="T1" fmla="*/ 0 h 234"/>
                  <a:gd name="T2" fmla="*/ 0 w 101"/>
                  <a:gd name="T3" fmla="*/ 0 h 234"/>
                  <a:gd name="T4" fmla="*/ 0 w 101"/>
                  <a:gd name="T5" fmla="*/ 234 h 234"/>
                  <a:gd name="T6" fmla="*/ 101 w 101"/>
                  <a:gd name="T7" fmla="*/ 234 h 234"/>
                  <a:gd name="T8" fmla="*/ 98 w 101"/>
                  <a:gd name="T9" fmla="*/ 231 h 234"/>
                  <a:gd name="T10" fmla="*/ 90 w 101"/>
                  <a:gd name="T11" fmla="*/ 223 h 234"/>
                  <a:gd name="T12" fmla="*/ 44 w 101"/>
                  <a:gd name="T13" fmla="*/ 177 h 234"/>
                  <a:gd name="T14" fmla="*/ 87 w 101"/>
                  <a:gd name="T15" fmla="*/ 177 h 234"/>
                  <a:gd name="T16" fmla="*/ 76 w 101"/>
                  <a:gd name="T17" fmla="*/ 166 h 234"/>
                  <a:gd name="T18" fmla="*/ 49 w 101"/>
                  <a:gd name="T19" fmla="*/ 141 h 234"/>
                  <a:gd name="T20" fmla="*/ 38 w 101"/>
                  <a:gd name="T21" fmla="*/ 130 h 234"/>
                  <a:gd name="T22" fmla="*/ 76 w 101"/>
                  <a:gd name="T23" fmla="*/ 130 h 234"/>
                  <a:gd name="T24" fmla="*/ 52 w 101"/>
                  <a:gd name="T25" fmla="*/ 103 h 234"/>
                  <a:gd name="T26" fmla="*/ 30 w 101"/>
                  <a:gd name="T27" fmla="*/ 81 h 234"/>
                  <a:gd name="T28" fmla="*/ 60 w 101"/>
                  <a:gd name="T29" fmla="*/ 81 h 234"/>
                  <a:gd name="T30" fmla="*/ 52 w 101"/>
                  <a:gd name="T31" fmla="*/ 73 h 234"/>
                  <a:gd name="T32" fmla="*/ 25 w 101"/>
                  <a:gd name="T33" fmla="*/ 49 h 234"/>
                  <a:gd name="T34" fmla="*/ 49 w 101"/>
                  <a:gd name="T35" fmla="*/ 49 h 234"/>
                  <a:gd name="T36" fmla="*/ 0 w 101"/>
                  <a:gd name="T3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34">
                    <a:moveTo>
                      <a:pt x="0" y="0"/>
                    </a:moveTo>
                    <a:lnTo>
                      <a:pt x="0" y="0"/>
                    </a:lnTo>
                    <a:lnTo>
                      <a:pt x="0" y="234"/>
                    </a:lnTo>
                    <a:lnTo>
                      <a:pt x="101" y="234"/>
                    </a:lnTo>
                    <a:lnTo>
                      <a:pt x="98" y="231"/>
                    </a:lnTo>
                    <a:lnTo>
                      <a:pt x="90" y="223"/>
                    </a:lnTo>
                    <a:lnTo>
                      <a:pt x="44" y="177"/>
                    </a:lnTo>
                    <a:lnTo>
                      <a:pt x="87" y="177"/>
                    </a:lnTo>
                    <a:lnTo>
                      <a:pt x="76" y="166"/>
                    </a:lnTo>
                    <a:lnTo>
                      <a:pt x="49" y="141"/>
                    </a:lnTo>
                    <a:lnTo>
                      <a:pt x="38" y="130"/>
                    </a:lnTo>
                    <a:lnTo>
                      <a:pt x="76" y="130"/>
                    </a:lnTo>
                    <a:lnTo>
                      <a:pt x="52" y="103"/>
                    </a:lnTo>
                    <a:lnTo>
                      <a:pt x="30" y="81"/>
                    </a:lnTo>
                    <a:lnTo>
                      <a:pt x="60" y="81"/>
                    </a:lnTo>
                    <a:lnTo>
                      <a:pt x="52" y="73"/>
                    </a:lnTo>
                    <a:lnTo>
                      <a:pt x="25" y="49"/>
                    </a:lnTo>
                    <a:lnTo>
                      <a:pt x="49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7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0" name="Freeform 658"/>
              <p:cNvSpPr>
                <a:spLocks/>
              </p:cNvSpPr>
              <p:nvPr/>
            </p:nvSpPr>
            <p:spPr bwMode="auto">
              <a:xfrm>
                <a:off x="14076527" y="5324436"/>
                <a:ext cx="147897" cy="342652"/>
              </a:xfrm>
              <a:custGeom>
                <a:avLst/>
                <a:gdLst>
                  <a:gd name="T0" fmla="*/ 0 w 101"/>
                  <a:gd name="T1" fmla="*/ 0 h 234"/>
                  <a:gd name="T2" fmla="*/ 0 w 101"/>
                  <a:gd name="T3" fmla="*/ 0 h 234"/>
                  <a:gd name="T4" fmla="*/ 0 w 101"/>
                  <a:gd name="T5" fmla="*/ 234 h 234"/>
                  <a:gd name="T6" fmla="*/ 101 w 101"/>
                  <a:gd name="T7" fmla="*/ 234 h 234"/>
                  <a:gd name="T8" fmla="*/ 98 w 101"/>
                  <a:gd name="T9" fmla="*/ 231 h 234"/>
                  <a:gd name="T10" fmla="*/ 90 w 101"/>
                  <a:gd name="T11" fmla="*/ 223 h 234"/>
                  <a:gd name="T12" fmla="*/ 44 w 101"/>
                  <a:gd name="T13" fmla="*/ 177 h 234"/>
                  <a:gd name="T14" fmla="*/ 87 w 101"/>
                  <a:gd name="T15" fmla="*/ 177 h 234"/>
                  <a:gd name="T16" fmla="*/ 76 w 101"/>
                  <a:gd name="T17" fmla="*/ 166 h 234"/>
                  <a:gd name="T18" fmla="*/ 49 w 101"/>
                  <a:gd name="T19" fmla="*/ 141 h 234"/>
                  <a:gd name="T20" fmla="*/ 38 w 101"/>
                  <a:gd name="T21" fmla="*/ 130 h 234"/>
                  <a:gd name="T22" fmla="*/ 76 w 101"/>
                  <a:gd name="T23" fmla="*/ 130 h 234"/>
                  <a:gd name="T24" fmla="*/ 52 w 101"/>
                  <a:gd name="T25" fmla="*/ 103 h 234"/>
                  <a:gd name="T26" fmla="*/ 30 w 101"/>
                  <a:gd name="T27" fmla="*/ 81 h 234"/>
                  <a:gd name="T28" fmla="*/ 60 w 101"/>
                  <a:gd name="T29" fmla="*/ 81 h 234"/>
                  <a:gd name="T30" fmla="*/ 52 w 101"/>
                  <a:gd name="T31" fmla="*/ 73 h 234"/>
                  <a:gd name="T32" fmla="*/ 25 w 101"/>
                  <a:gd name="T33" fmla="*/ 49 h 234"/>
                  <a:gd name="T34" fmla="*/ 49 w 101"/>
                  <a:gd name="T35" fmla="*/ 49 h 234"/>
                  <a:gd name="T36" fmla="*/ 0 w 101"/>
                  <a:gd name="T3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34">
                    <a:moveTo>
                      <a:pt x="0" y="0"/>
                    </a:moveTo>
                    <a:lnTo>
                      <a:pt x="0" y="0"/>
                    </a:lnTo>
                    <a:lnTo>
                      <a:pt x="0" y="234"/>
                    </a:lnTo>
                    <a:lnTo>
                      <a:pt x="101" y="234"/>
                    </a:lnTo>
                    <a:lnTo>
                      <a:pt x="98" y="231"/>
                    </a:lnTo>
                    <a:lnTo>
                      <a:pt x="90" y="223"/>
                    </a:lnTo>
                    <a:lnTo>
                      <a:pt x="44" y="177"/>
                    </a:lnTo>
                    <a:lnTo>
                      <a:pt x="87" y="177"/>
                    </a:lnTo>
                    <a:lnTo>
                      <a:pt x="76" y="166"/>
                    </a:lnTo>
                    <a:lnTo>
                      <a:pt x="49" y="141"/>
                    </a:lnTo>
                    <a:lnTo>
                      <a:pt x="38" y="130"/>
                    </a:lnTo>
                    <a:lnTo>
                      <a:pt x="76" y="130"/>
                    </a:lnTo>
                    <a:lnTo>
                      <a:pt x="52" y="103"/>
                    </a:lnTo>
                    <a:lnTo>
                      <a:pt x="30" y="81"/>
                    </a:lnTo>
                    <a:lnTo>
                      <a:pt x="60" y="81"/>
                    </a:lnTo>
                    <a:lnTo>
                      <a:pt x="52" y="73"/>
                    </a:lnTo>
                    <a:lnTo>
                      <a:pt x="25" y="49"/>
                    </a:lnTo>
                    <a:lnTo>
                      <a:pt x="49" y="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5" name="Group 1184"/>
            <p:cNvGrpSpPr/>
            <p:nvPr/>
          </p:nvGrpSpPr>
          <p:grpSpPr>
            <a:xfrm>
              <a:off x="5306698" y="5426939"/>
              <a:ext cx="183040" cy="263578"/>
              <a:chOff x="5306698" y="5426939"/>
              <a:chExt cx="183040" cy="263578"/>
            </a:xfrm>
          </p:grpSpPr>
          <p:sp>
            <p:nvSpPr>
              <p:cNvPr id="2396" name="Freeform 685"/>
              <p:cNvSpPr>
                <a:spLocks/>
              </p:cNvSpPr>
              <p:nvPr/>
            </p:nvSpPr>
            <p:spPr bwMode="auto">
              <a:xfrm>
                <a:off x="5387235" y="5590943"/>
                <a:ext cx="23429" cy="99574"/>
              </a:xfrm>
              <a:custGeom>
                <a:avLst/>
                <a:gdLst>
                  <a:gd name="T0" fmla="*/ 6 w 6"/>
                  <a:gd name="T1" fmla="*/ 3 h 25"/>
                  <a:gd name="T2" fmla="*/ 3 w 6"/>
                  <a:gd name="T3" fmla="*/ 0 h 25"/>
                  <a:gd name="T4" fmla="*/ 0 w 6"/>
                  <a:gd name="T5" fmla="*/ 3 h 25"/>
                  <a:gd name="T6" fmla="*/ 0 w 6"/>
                  <a:gd name="T7" fmla="*/ 21 h 25"/>
                  <a:gd name="T8" fmla="*/ 3 w 6"/>
                  <a:gd name="T9" fmla="*/ 25 h 25"/>
                  <a:gd name="T10" fmla="*/ 6 w 6"/>
                  <a:gd name="T11" fmla="*/ 21 h 25"/>
                  <a:gd name="T12" fmla="*/ 6 w 6"/>
                  <a:gd name="T13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6" y="3"/>
                    </a:move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1" y="25"/>
                      <a:pt x="3" y="25"/>
                    </a:cubicBezTo>
                    <a:cubicBezTo>
                      <a:pt x="5" y="25"/>
                      <a:pt x="6" y="23"/>
                      <a:pt x="6" y="21"/>
                    </a:cubicBezTo>
                    <a:cubicBezTo>
                      <a:pt x="6" y="3"/>
                      <a:pt x="6" y="3"/>
                      <a:pt x="6" y="3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7" name="Freeform 686"/>
              <p:cNvSpPr>
                <a:spLocks/>
              </p:cNvSpPr>
              <p:nvPr/>
            </p:nvSpPr>
            <p:spPr bwMode="auto">
              <a:xfrm>
                <a:off x="5398950" y="5607051"/>
                <a:ext cx="11715" cy="83466"/>
              </a:xfrm>
              <a:custGeom>
                <a:avLst/>
                <a:gdLst>
                  <a:gd name="T0" fmla="*/ 3 w 3"/>
                  <a:gd name="T1" fmla="*/ 0 h 21"/>
                  <a:gd name="T2" fmla="*/ 0 w 3"/>
                  <a:gd name="T3" fmla="*/ 1 h 21"/>
                  <a:gd name="T4" fmla="*/ 0 w 3"/>
                  <a:gd name="T5" fmla="*/ 1 h 21"/>
                  <a:gd name="T6" fmla="*/ 0 w 3"/>
                  <a:gd name="T7" fmla="*/ 21 h 21"/>
                  <a:gd name="T8" fmla="*/ 3 w 3"/>
                  <a:gd name="T9" fmla="*/ 17 h 21"/>
                  <a:gd name="T10" fmla="*/ 3 w 3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21"/>
                      <a:pt x="3" y="19"/>
                      <a:pt x="3" y="17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8" name="Oval 687"/>
              <p:cNvSpPr>
                <a:spLocks noChangeArrowheads="1"/>
              </p:cNvSpPr>
              <p:nvPr/>
            </p:nvSpPr>
            <p:spPr bwMode="auto">
              <a:xfrm>
                <a:off x="5306698" y="5426939"/>
                <a:ext cx="183040" cy="18450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9" name="Freeform 688"/>
              <p:cNvSpPr>
                <a:spLocks/>
              </p:cNvSpPr>
              <p:nvPr/>
            </p:nvSpPr>
            <p:spPr bwMode="auto">
              <a:xfrm>
                <a:off x="5398950" y="5426939"/>
                <a:ext cx="90788" cy="184505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46 h 46"/>
                  <a:gd name="T4" fmla="*/ 23 w 23"/>
                  <a:gd name="T5" fmla="*/ 23 h 46"/>
                  <a:gd name="T6" fmla="*/ 0 w 2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13" y="46"/>
                      <a:pt x="23" y="35"/>
                      <a:pt x="23" y="23"/>
                    </a:cubicBezTo>
                    <a:cubicBezTo>
                      <a:pt x="23" y="10"/>
                      <a:pt x="13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6" name="Group 1185"/>
            <p:cNvGrpSpPr/>
            <p:nvPr/>
          </p:nvGrpSpPr>
          <p:grpSpPr>
            <a:xfrm>
              <a:off x="6605552" y="5426939"/>
              <a:ext cx="861022" cy="571086"/>
              <a:chOff x="6605552" y="5426939"/>
              <a:chExt cx="861022" cy="571086"/>
            </a:xfrm>
          </p:grpSpPr>
          <p:sp>
            <p:nvSpPr>
              <p:cNvPr id="2400" name="Freeform 689"/>
              <p:cNvSpPr>
                <a:spLocks/>
              </p:cNvSpPr>
              <p:nvPr/>
            </p:nvSpPr>
            <p:spPr bwMode="auto">
              <a:xfrm>
                <a:off x="6681697" y="5590943"/>
                <a:ext cx="27822" cy="99574"/>
              </a:xfrm>
              <a:custGeom>
                <a:avLst/>
                <a:gdLst>
                  <a:gd name="T0" fmla="*/ 7 w 7"/>
                  <a:gd name="T1" fmla="*/ 4 h 25"/>
                  <a:gd name="T2" fmla="*/ 4 w 7"/>
                  <a:gd name="T3" fmla="*/ 0 h 25"/>
                  <a:gd name="T4" fmla="*/ 0 w 7"/>
                  <a:gd name="T5" fmla="*/ 4 h 25"/>
                  <a:gd name="T6" fmla="*/ 0 w 7"/>
                  <a:gd name="T7" fmla="*/ 22 h 25"/>
                  <a:gd name="T8" fmla="*/ 4 w 7"/>
                  <a:gd name="T9" fmla="*/ 25 h 25"/>
                  <a:gd name="T10" fmla="*/ 7 w 7"/>
                  <a:gd name="T11" fmla="*/ 22 h 25"/>
                  <a:gd name="T12" fmla="*/ 7 w 7"/>
                  <a:gd name="T13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5">
                    <a:moveTo>
                      <a:pt x="7" y="4"/>
                    </a:move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2" y="25"/>
                      <a:pt x="4" y="25"/>
                    </a:cubicBezTo>
                    <a:cubicBezTo>
                      <a:pt x="6" y="25"/>
                      <a:pt x="7" y="24"/>
                      <a:pt x="7" y="22"/>
                    </a:cubicBezTo>
                    <a:cubicBezTo>
                      <a:pt x="7" y="4"/>
                      <a:pt x="7" y="4"/>
                      <a:pt x="7" y="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1" name="Freeform 690"/>
              <p:cNvSpPr>
                <a:spLocks/>
              </p:cNvSpPr>
              <p:nvPr/>
            </p:nvSpPr>
            <p:spPr bwMode="auto">
              <a:xfrm>
                <a:off x="6697804" y="5611444"/>
                <a:ext cx="11715" cy="79073"/>
              </a:xfrm>
              <a:custGeom>
                <a:avLst/>
                <a:gdLst>
                  <a:gd name="T0" fmla="*/ 3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w 3"/>
                  <a:gd name="T7" fmla="*/ 20 h 20"/>
                  <a:gd name="T8" fmla="*/ 3 w 3"/>
                  <a:gd name="T9" fmla="*/ 17 h 20"/>
                  <a:gd name="T10" fmla="*/ 3 w 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" y="20"/>
                      <a:pt x="3" y="19"/>
                      <a:pt x="3" y="17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2" name="Oval 691"/>
              <p:cNvSpPr>
                <a:spLocks noChangeArrowheads="1"/>
              </p:cNvSpPr>
              <p:nvPr/>
            </p:nvSpPr>
            <p:spPr bwMode="auto">
              <a:xfrm>
                <a:off x="6605552" y="5426939"/>
                <a:ext cx="184505" cy="18450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3" name="Freeform 692"/>
              <p:cNvSpPr>
                <a:spLocks/>
              </p:cNvSpPr>
              <p:nvPr/>
            </p:nvSpPr>
            <p:spPr bwMode="auto">
              <a:xfrm>
                <a:off x="6697804" y="5426939"/>
                <a:ext cx="92252" cy="184505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46 h 46"/>
                  <a:gd name="T4" fmla="*/ 23 w 23"/>
                  <a:gd name="T5" fmla="*/ 23 h 46"/>
                  <a:gd name="T6" fmla="*/ 0 w 2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13" y="46"/>
                      <a:pt x="23" y="36"/>
                      <a:pt x="23" y="23"/>
                    </a:cubicBezTo>
                    <a:cubicBezTo>
                      <a:pt x="23" y="11"/>
                      <a:pt x="13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8" name="Freeform 697"/>
              <p:cNvSpPr>
                <a:spLocks/>
              </p:cNvSpPr>
              <p:nvPr/>
            </p:nvSpPr>
            <p:spPr bwMode="auto">
              <a:xfrm>
                <a:off x="7088778" y="5713946"/>
                <a:ext cx="30751" cy="124467"/>
              </a:xfrm>
              <a:custGeom>
                <a:avLst/>
                <a:gdLst>
                  <a:gd name="T0" fmla="*/ 8 w 8"/>
                  <a:gd name="T1" fmla="*/ 4 h 31"/>
                  <a:gd name="T2" fmla="*/ 4 w 8"/>
                  <a:gd name="T3" fmla="*/ 0 h 31"/>
                  <a:gd name="T4" fmla="*/ 0 w 8"/>
                  <a:gd name="T5" fmla="*/ 4 h 31"/>
                  <a:gd name="T6" fmla="*/ 0 w 8"/>
                  <a:gd name="T7" fmla="*/ 27 h 31"/>
                  <a:gd name="T8" fmla="*/ 4 w 8"/>
                  <a:gd name="T9" fmla="*/ 31 h 31"/>
                  <a:gd name="T10" fmla="*/ 8 w 8"/>
                  <a:gd name="T11" fmla="*/ 27 h 31"/>
                  <a:gd name="T12" fmla="*/ 8 w 8"/>
                  <a:gd name="T1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1">
                    <a:moveTo>
                      <a:pt x="8" y="4"/>
                    </a:move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4" y="31"/>
                    </a:cubicBezTo>
                    <a:cubicBezTo>
                      <a:pt x="6" y="31"/>
                      <a:pt x="8" y="29"/>
                      <a:pt x="8" y="27"/>
                    </a:cubicBez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9" name="Freeform 698"/>
              <p:cNvSpPr>
                <a:spLocks/>
              </p:cNvSpPr>
              <p:nvPr/>
            </p:nvSpPr>
            <p:spPr bwMode="auto">
              <a:xfrm>
                <a:off x="7103422" y="5738840"/>
                <a:ext cx="16108" cy="99574"/>
              </a:xfrm>
              <a:custGeom>
                <a:avLst/>
                <a:gdLst>
                  <a:gd name="T0" fmla="*/ 4 w 4"/>
                  <a:gd name="T1" fmla="*/ 0 h 25"/>
                  <a:gd name="T2" fmla="*/ 0 w 4"/>
                  <a:gd name="T3" fmla="*/ 0 h 25"/>
                  <a:gd name="T4" fmla="*/ 0 w 4"/>
                  <a:gd name="T5" fmla="*/ 0 h 25"/>
                  <a:gd name="T6" fmla="*/ 0 w 4"/>
                  <a:gd name="T7" fmla="*/ 25 h 25"/>
                  <a:gd name="T8" fmla="*/ 4 w 4"/>
                  <a:gd name="T9" fmla="*/ 21 h 25"/>
                  <a:gd name="T10" fmla="*/ 4 w 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5">
                    <a:moveTo>
                      <a:pt x="4" y="0"/>
                    </a:move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5"/>
                      <a:pt x="4" y="23"/>
                      <a:pt x="4" y="2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0" name="Oval 699"/>
              <p:cNvSpPr>
                <a:spLocks noChangeArrowheads="1"/>
              </p:cNvSpPr>
              <p:nvPr/>
            </p:nvSpPr>
            <p:spPr bwMode="auto">
              <a:xfrm>
                <a:off x="6989205" y="5511870"/>
                <a:ext cx="229899" cy="226970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1" name="Freeform 700"/>
              <p:cNvSpPr>
                <a:spLocks/>
              </p:cNvSpPr>
              <p:nvPr/>
            </p:nvSpPr>
            <p:spPr bwMode="auto">
              <a:xfrm>
                <a:off x="7103422" y="5511870"/>
                <a:ext cx="112753" cy="226970"/>
              </a:xfrm>
              <a:custGeom>
                <a:avLst/>
                <a:gdLst>
                  <a:gd name="T0" fmla="*/ 0 w 28"/>
                  <a:gd name="T1" fmla="*/ 0 h 57"/>
                  <a:gd name="T2" fmla="*/ 0 w 28"/>
                  <a:gd name="T3" fmla="*/ 57 h 57"/>
                  <a:gd name="T4" fmla="*/ 15 w 28"/>
                  <a:gd name="T5" fmla="*/ 53 h 57"/>
                  <a:gd name="T6" fmla="*/ 15 w 28"/>
                  <a:gd name="T7" fmla="*/ 50 h 57"/>
                  <a:gd name="T8" fmla="*/ 28 w 28"/>
                  <a:gd name="T9" fmla="*/ 22 h 57"/>
                  <a:gd name="T10" fmla="*/ 0 w 28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7">
                    <a:moveTo>
                      <a:pt x="0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5" y="57"/>
                      <a:pt x="11" y="55"/>
                      <a:pt x="15" y="53"/>
                    </a:cubicBezTo>
                    <a:cubicBezTo>
                      <a:pt x="15" y="52"/>
                      <a:pt x="15" y="51"/>
                      <a:pt x="15" y="50"/>
                    </a:cubicBezTo>
                    <a:cubicBezTo>
                      <a:pt x="15" y="39"/>
                      <a:pt x="20" y="29"/>
                      <a:pt x="28" y="22"/>
                    </a:cubicBezTo>
                    <a:cubicBezTo>
                      <a:pt x="25" y="9"/>
                      <a:pt x="13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2" name="Freeform 701"/>
              <p:cNvSpPr>
                <a:spLocks/>
              </p:cNvSpPr>
              <p:nvPr/>
            </p:nvSpPr>
            <p:spPr bwMode="auto">
              <a:xfrm>
                <a:off x="7290855" y="5829628"/>
                <a:ext cx="48323" cy="168397"/>
              </a:xfrm>
              <a:custGeom>
                <a:avLst/>
                <a:gdLst>
                  <a:gd name="T0" fmla="*/ 12 w 12"/>
                  <a:gd name="T1" fmla="*/ 6 h 42"/>
                  <a:gd name="T2" fmla="*/ 6 w 12"/>
                  <a:gd name="T3" fmla="*/ 0 h 42"/>
                  <a:gd name="T4" fmla="*/ 0 w 12"/>
                  <a:gd name="T5" fmla="*/ 6 h 42"/>
                  <a:gd name="T6" fmla="*/ 0 w 12"/>
                  <a:gd name="T7" fmla="*/ 36 h 42"/>
                  <a:gd name="T8" fmla="*/ 6 w 12"/>
                  <a:gd name="T9" fmla="*/ 42 h 42"/>
                  <a:gd name="T10" fmla="*/ 12 w 12"/>
                  <a:gd name="T11" fmla="*/ 36 h 42"/>
                  <a:gd name="T12" fmla="*/ 12 w 12"/>
                  <a:gd name="T1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2">
                    <a:moveTo>
                      <a:pt x="12" y="6"/>
                    </a:move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9"/>
                      <a:pt x="3" y="42"/>
                      <a:pt x="6" y="42"/>
                    </a:cubicBezTo>
                    <a:cubicBezTo>
                      <a:pt x="9" y="42"/>
                      <a:pt x="12" y="39"/>
                      <a:pt x="12" y="36"/>
                    </a:cubicBezTo>
                    <a:cubicBezTo>
                      <a:pt x="12" y="6"/>
                      <a:pt x="12" y="6"/>
                      <a:pt x="12" y="6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3" name="Freeform 702"/>
              <p:cNvSpPr>
                <a:spLocks/>
              </p:cNvSpPr>
              <p:nvPr/>
            </p:nvSpPr>
            <p:spPr bwMode="auto">
              <a:xfrm>
                <a:off x="7315748" y="5861843"/>
                <a:ext cx="23429" cy="136182"/>
              </a:xfrm>
              <a:custGeom>
                <a:avLst/>
                <a:gdLst>
                  <a:gd name="T0" fmla="*/ 6 w 6"/>
                  <a:gd name="T1" fmla="*/ 0 h 34"/>
                  <a:gd name="T2" fmla="*/ 0 w 6"/>
                  <a:gd name="T3" fmla="*/ 0 h 34"/>
                  <a:gd name="T4" fmla="*/ 0 w 6"/>
                  <a:gd name="T5" fmla="*/ 0 h 34"/>
                  <a:gd name="T6" fmla="*/ 0 w 6"/>
                  <a:gd name="T7" fmla="*/ 34 h 34"/>
                  <a:gd name="T8" fmla="*/ 6 w 6"/>
                  <a:gd name="T9" fmla="*/ 28 h 34"/>
                  <a:gd name="T10" fmla="*/ 6 w 6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4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3" y="34"/>
                      <a:pt x="6" y="31"/>
                      <a:pt x="6" y="28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4" name="Oval 703"/>
              <p:cNvSpPr>
                <a:spLocks noChangeArrowheads="1"/>
              </p:cNvSpPr>
              <p:nvPr/>
            </p:nvSpPr>
            <p:spPr bwMode="auto">
              <a:xfrm>
                <a:off x="7163459" y="5558728"/>
                <a:ext cx="303115" cy="30311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5" name="Freeform 704"/>
              <p:cNvSpPr>
                <a:spLocks/>
              </p:cNvSpPr>
              <p:nvPr/>
            </p:nvSpPr>
            <p:spPr bwMode="auto">
              <a:xfrm>
                <a:off x="7315748" y="5558728"/>
                <a:ext cx="150825" cy="303115"/>
              </a:xfrm>
              <a:custGeom>
                <a:avLst/>
                <a:gdLst>
                  <a:gd name="T0" fmla="*/ 0 w 38"/>
                  <a:gd name="T1" fmla="*/ 0 h 76"/>
                  <a:gd name="T2" fmla="*/ 0 w 38"/>
                  <a:gd name="T3" fmla="*/ 76 h 76"/>
                  <a:gd name="T4" fmla="*/ 38 w 38"/>
                  <a:gd name="T5" fmla="*/ 38 h 76"/>
                  <a:gd name="T6" fmla="*/ 0 w 38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76">
                    <a:moveTo>
                      <a:pt x="0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21" y="76"/>
                      <a:pt x="38" y="59"/>
                      <a:pt x="38" y="38"/>
                    </a:cubicBezTo>
                    <a:cubicBezTo>
                      <a:pt x="38" y="17"/>
                      <a:pt x="21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7" name="Group 1186"/>
            <p:cNvGrpSpPr/>
            <p:nvPr/>
          </p:nvGrpSpPr>
          <p:grpSpPr>
            <a:xfrm>
              <a:off x="963516" y="6141529"/>
              <a:ext cx="809771" cy="748269"/>
              <a:chOff x="963516" y="6141529"/>
              <a:chExt cx="809771" cy="748269"/>
            </a:xfrm>
          </p:grpSpPr>
          <p:sp>
            <p:nvSpPr>
              <p:cNvPr id="2420" name="Freeform 709"/>
              <p:cNvSpPr>
                <a:spLocks/>
              </p:cNvSpPr>
              <p:nvPr/>
            </p:nvSpPr>
            <p:spPr bwMode="auto">
              <a:xfrm>
                <a:off x="1134842" y="6507609"/>
                <a:ext cx="64430" cy="224041"/>
              </a:xfrm>
              <a:custGeom>
                <a:avLst/>
                <a:gdLst>
                  <a:gd name="T0" fmla="*/ 0 w 16"/>
                  <a:gd name="T1" fmla="*/ 8 h 56"/>
                  <a:gd name="T2" fmla="*/ 8 w 16"/>
                  <a:gd name="T3" fmla="*/ 0 h 56"/>
                  <a:gd name="T4" fmla="*/ 16 w 16"/>
                  <a:gd name="T5" fmla="*/ 8 h 56"/>
                  <a:gd name="T6" fmla="*/ 16 w 16"/>
                  <a:gd name="T7" fmla="*/ 49 h 56"/>
                  <a:gd name="T8" fmla="*/ 8 w 16"/>
                  <a:gd name="T9" fmla="*/ 56 h 56"/>
                  <a:gd name="T10" fmla="*/ 0 w 16"/>
                  <a:gd name="T11" fmla="*/ 49 h 56"/>
                  <a:gd name="T12" fmla="*/ 0 w 16"/>
                  <a:gd name="T13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6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cubicBezTo>
                      <a:pt x="13" y="0"/>
                      <a:pt x="16" y="4"/>
                      <a:pt x="16" y="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3"/>
                      <a:pt x="13" y="56"/>
                      <a:pt x="8" y="56"/>
                    </a:cubicBezTo>
                    <a:cubicBezTo>
                      <a:pt x="4" y="56"/>
                      <a:pt x="0" y="53"/>
                      <a:pt x="0" y="49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1" name="Freeform 710"/>
              <p:cNvSpPr>
                <a:spLocks/>
              </p:cNvSpPr>
              <p:nvPr/>
            </p:nvSpPr>
            <p:spPr bwMode="auto">
              <a:xfrm>
                <a:off x="1134842" y="6551539"/>
                <a:ext cx="32215" cy="180112"/>
              </a:xfrm>
              <a:custGeom>
                <a:avLst/>
                <a:gdLst>
                  <a:gd name="T0" fmla="*/ 0 w 8"/>
                  <a:gd name="T1" fmla="*/ 0 h 45"/>
                  <a:gd name="T2" fmla="*/ 0 w 8"/>
                  <a:gd name="T3" fmla="*/ 38 h 45"/>
                  <a:gd name="T4" fmla="*/ 8 w 8"/>
                  <a:gd name="T5" fmla="*/ 45 h 45"/>
                  <a:gd name="T6" fmla="*/ 8 w 8"/>
                  <a:gd name="T7" fmla="*/ 0 h 45"/>
                  <a:gd name="T8" fmla="*/ 0 w 8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5">
                    <a:moveTo>
                      <a:pt x="0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42"/>
                      <a:pt x="4" y="45"/>
                      <a:pt x="8" y="4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2" name="Oval 711"/>
              <p:cNvSpPr>
                <a:spLocks noChangeArrowheads="1"/>
              </p:cNvSpPr>
              <p:nvPr/>
            </p:nvSpPr>
            <p:spPr bwMode="auto">
              <a:xfrm>
                <a:off x="963516" y="6141529"/>
                <a:ext cx="411475" cy="410010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3" name="Freeform 712"/>
              <p:cNvSpPr>
                <a:spLocks/>
              </p:cNvSpPr>
              <p:nvPr/>
            </p:nvSpPr>
            <p:spPr bwMode="auto">
              <a:xfrm>
                <a:off x="963516" y="6141529"/>
                <a:ext cx="203541" cy="410010"/>
              </a:xfrm>
              <a:custGeom>
                <a:avLst/>
                <a:gdLst>
                  <a:gd name="T0" fmla="*/ 51 w 51"/>
                  <a:gd name="T1" fmla="*/ 0 h 103"/>
                  <a:gd name="T2" fmla="*/ 5 w 51"/>
                  <a:gd name="T3" fmla="*/ 29 h 103"/>
                  <a:gd name="T4" fmla="*/ 4 w 51"/>
                  <a:gd name="T5" fmla="*/ 32 h 103"/>
                  <a:gd name="T6" fmla="*/ 0 w 51"/>
                  <a:gd name="T7" fmla="*/ 52 h 103"/>
                  <a:gd name="T8" fmla="*/ 51 w 51"/>
                  <a:gd name="T9" fmla="*/ 103 h 103"/>
                  <a:gd name="T10" fmla="*/ 51 w 51"/>
                  <a:gd name="T11" fmla="*/ 0 h 103"/>
                  <a:gd name="T12" fmla="*/ 51 w 51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03">
                    <a:moveTo>
                      <a:pt x="51" y="0"/>
                    </a:moveTo>
                    <a:cubicBezTo>
                      <a:pt x="31" y="0"/>
                      <a:pt x="13" y="12"/>
                      <a:pt x="5" y="29"/>
                    </a:cubicBezTo>
                    <a:cubicBezTo>
                      <a:pt x="5" y="30"/>
                      <a:pt x="4" y="31"/>
                      <a:pt x="4" y="32"/>
                    </a:cubicBezTo>
                    <a:cubicBezTo>
                      <a:pt x="1" y="38"/>
                      <a:pt x="0" y="45"/>
                      <a:pt x="0" y="52"/>
                    </a:cubicBezTo>
                    <a:cubicBezTo>
                      <a:pt x="0" y="80"/>
                      <a:pt x="23" y="103"/>
                      <a:pt x="51" y="103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4" name="Freeform 713"/>
              <p:cNvSpPr>
                <a:spLocks/>
              </p:cNvSpPr>
              <p:nvPr/>
            </p:nvSpPr>
            <p:spPr bwMode="auto">
              <a:xfrm>
                <a:off x="1481887" y="6615969"/>
                <a:ext cx="76145" cy="273828"/>
              </a:xfrm>
              <a:custGeom>
                <a:avLst/>
                <a:gdLst>
                  <a:gd name="T0" fmla="*/ 0 w 19"/>
                  <a:gd name="T1" fmla="*/ 10 h 69"/>
                  <a:gd name="T2" fmla="*/ 10 w 19"/>
                  <a:gd name="T3" fmla="*/ 0 h 69"/>
                  <a:gd name="T4" fmla="*/ 19 w 19"/>
                  <a:gd name="T5" fmla="*/ 10 h 69"/>
                  <a:gd name="T6" fmla="*/ 19 w 19"/>
                  <a:gd name="T7" fmla="*/ 60 h 69"/>
                  <a:gd name="T8" fmla="*/ 10 w 19"/>
                  <a:gd name="T9" fmla="*/ 69 h 69"/>
                  <a:gd name="T10" fmla="*/ 0 w 19"/>
                  <a:gd name="T11" fmla="*/ 60 h 69"/>
                  <a:gd name="T12" fmla="*/ 0 w 19"/>
                  <a:gd name="T13" fmla="*/ 1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9">
                    <a:moveTo>
                      <a:pt x="0" y="10"/>
                    </a:moveTo>
                    <a:cubicBezTo>
                      <a:pt x="0" y="5"/>
                      <a:pt x="5" y="0"/>
                      <a:pt x="10" y="0"/>
                    </a:cubicBezTo>
                    <a:cubicBezTo>
                      <a:pt x="15" y="0"/>
                      <a:pt x="19" y="5"/>
                      <a:pt x="19" y="1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5"/>
                      <a:pt x="15" y="69"/>
                      <a:pt x="10" y="69"/>
                    </a:cubicBezTo>
                    <a:cubicBezTo>
                      <a:pt x="5" y="69"/>
                      <a:pt x="0" y="65"/>
                      <a:pt x="0" y="60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5" name="Freeform 714"/>
              <p:cNvSpPr>
                <a:spLocks/>
              </p:cNvSpPr>
              <p:nvPr/>
            </p:nvSpPr>
            <p:spPr bwMode="auto">
              <a:xfrm>
                <a:off x="1481887" y="6667221"/>
                <a:ext cx="39537" cy="222577"/>
              </a:xfrm>
              <a:custGeom>
                <a:avLst/>
                <a:gdLst>
                  <a:gd name="T0" fmla="*/ 0 w 10"/>
                  <a:gd name="T1" fmla="*/ 0 h 56"/>
                  <a:gd name="T2" fmla="*/ 0 w 10"/>
                  <a:gd name="T3" fmla="*/ 47 h 56"/>
                  <a:gd name="T4" fmla="*/ 10 w 10"/>
                  <a:gd name="T5" fmla="*/ 56 h 56"/>
                  <a:gd name="T6" fmla="*/ 10 w 10"/>
                  <a:gd name="T7" fmla="*/ 1 h 56"/>
                  <a:gd name="T8" fmla="*/ 0 w 1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6">
                    <a:moveTo>
                      <a:pt x="0" y="0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52"/>
                      <a:pt x="5" y="56"/>
                      <a:pt x="10" y="5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3" y="1"/>
                      <a:pt x="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6" name="Oval 715"/>
              <p:cNvSpPr>
                <a:spLocks noChangeArrowheads="1"/>
              </p:cNvSpPr>
              <p:nvPr/>
            </p:nvSpPr>
            <p:spPr bwMode="auto">
              <a:xfrm>
                <a:off x="1271024" y="6169351"/>
                <a:ext cx="502263" cy="502263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7" name="Freeform 716"/>
              <p:cNvSpPr>
                <a:spLocks/>
              </p:cNvSpPr>
              <p:nvPr/>
            </p:nvSpPr>
            <p:spPr bwMode="auto">
              <a:xfrm>
                <a:off x="1271024" y="6169351"/>
                <a:ext cx="250399" cy="502263"/>
              </a:xfrm>
              <a:custGeom>
                <a:avLst/>
                <a:gdLst>
                  <a:gd name="T0" fmla="*/ 63 w 63"/>
                  <a:gd name="T1" fmla="*/ 0 h 126"/>
                  <a:gd name="T2" fmla="*/ 19 w 63"/>
                  <a:gd name="T3" fmla="*/ 19 h 126"/>
                  <a:gd name="T4" fmla="*/ 0 w 63"/>
                  <a:gd name="T5" fmla="*/ 63 h 126"/>
                  <a:gd name="T6" fmla="*/ 63 w 63"/>
                  <a:gd name="T7" fmla="*/ 126 h 126"/>
                  <a:gd name="T8" fmla="*/ 63 w 63"/>
                  <a:gd name="T9" fmla="*/ 0 h 126"/>
                  <a:gd name="T10" fmla="*/ 63 w 63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26">
                    <a:moveTo>
                      <a:pt x="63" y="0"/>
                    </a:moveTo>
                    <a:cubicBezTo>
                      <a:pt x="46" y="0"/>
                      <a:pt x="30" y="7"/>
                      <a:pt x="19" y="19"/>
                    </a:cubicBezTo>
                    <a:cubicBezTo>
                      <a:pt x="7" y="30"/>
                      <a:pt x="0" y="46"/>
                      <a:pt x="0" y="63"/>
                    </a:cubicBezTo>
                    <a:cubicBezTo>
                      <a:pt x="0" y="98"/>
                      <a:pt x="28" y="126"/>
                      <a:pt x="63" y="126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0" name="Group 1179"/>
            <p:cNvGrpSpPr/>
            <p:nvPr/>
          </p:nvGrpSpPr>
          <p:grpSpPr>
            <a:xfrm>
              <a:off x="928373" y="5410831"/>
              <a:ext cx="354365" cy="330937"/>
              <a:chOff x="928373" y="5410831"/>
              <a:chExt cx="354365" cy="330937"/>
            </a:xfrm>
          </p:grpSpPr>
          <p:sp>
            <p:nvSpPr>
              <p:cNvPr id="2428" name="Freeform 717"/>
              <p:cNvSpPr>
                <a:spLocks/>
              </p:cNvSpPr>
              <p:nvPr/>
            </p:nvSpPr>
            <p:spPr bwMode="auto">
              <a:xfrm>
                <a:off x="1004517" y="5574836"/>
                <a:ext cx="27822" cy="99574"/>
              </a:xfrm>
              <a:custGeom>
                <a:avLst/>
                <a:gdLst>
                  <a:gd name="T0" fmla="*/ 0 w 7"/>
                  <a:gd name="T1" fmla="*/ 3 h 25"/>
                  <a:gd name="T2" fmla="*/ 3 w 7"/>
                  <a:gd name="T3" fmla="*/ 0 h 25"/>
                  <a:gd name="T4" fmla="*/ 7 w 7"/>
                  <a:gd name="T5" fmla="*/ 3 h 25"/>
                  <a:gd name="T6" fmla="*/ 7 w 7"/>
                  <a:gd name="T7" fmla="*/ 21 h 25"/>
                  <a:gd name="T8" fmla="*/ 3 w 7"/>
                  <a:gd name="T9" fmla="*/ 25 h 25"/>
                  <a:gd name="T10" fmla="*/ 0 w 7"/>
                  <a:gd name="T11" fmla="*/ 21 h 25"/>
                  <a:gd name="T12" fmla="*/ 0 w 7"/>
                  <a:gd name="T13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5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3"/>
                      <a:pt x="5" y="25"/>
                      <a:pt x="3" y="25"/>
                    </a:cubicBezTo>
                    <a:cubicBezTo>
                      <a:pt x="1" y="25"/>
                      <a:pt x="0" y="23"/>
                      <a:pt x="0" y="21"/>
                    </a:cubicBezTo>
                    <a:cubicBezTo>
                      <a:pt x="0" y="3"/>
                      <a:pt x="0" y="3"/>
                      <a:pt x="0" y="3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9" name="Freeform 718"/>
              <p:cNvSpPr>
                <a:spLocks/>
              </p:cNvSpPr>
              <p:nvPr/>
            </p:nvSpPr>
            <p:spPr bwMode="auto">
              <a:xfrm>
                <a:off x="1004517" y="5595336"/>
                <a:ext cx="11715" cy="79073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16 h 20"/>
                  <a:gd name="T4" fmla="*/ 3 w 3"/>
                  <a:gd name="T5" fmla="*/ 20 h 20"/>
                  <a:gd name="T6" fmla="*/ 3 w 3"/>
                  <a:gd name="T7" fmla="*/ 0 h 20"/>
                  <a:gd name="T8" fmla="*/ 0 w 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0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0" name="Oval 719"/>
              <p:cNvSpPr>
                <a:spLocks noChangeArrowheads="1"/>
              </p:cNvSpPr>
              <p:nvPr/>
            </p:nvSpPr>
            <p:spPr bwMode="auto">
              <a:xfrm>
                <a:off x="928373" y="5410831"/>
                <a:ext cx="178647" cy="18450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1" name="Freeform 720"/>
              <p:cNvSpPr>
                <a:spLocks/>
              </p:cNvSpPr>
              <p:nvPr/>
            </p:nvSpPr>
            <p:spPr bwMode="auto">
              <a:xfrm>
                <a:off x="928373" y="5410831"/>
                <a:ext cx="87859" cy="184505"/>
              </a:xfrm>
              <a:custGeom>
                <a:avLst/>
                <a:gdLst>
                  <a:gd name="T0" fmla="*/ 22 w 22"/>
                  <a:gd name="T1" fmla="*/ 0 h 46"/>
                  <a:gd name="T2" fmla="*/ 0 w 22"/>
                  <a:gd name="T3" fmla="*/ 23 h 46"/>
                  <a:gd name="T4" fmla="*/ 22 w 22"/>
                  <a:gd name="T5" fmla="*/ 46 h 46"/>
                  <a:gd name="T6" fmla="*/ 22 w 22"/>
                  <a:gd name="T7" fmla="*/ 0 h 46"/>
                  <a:gd name="T8" fmla="*/ 22 w 22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6">
                    <a:moveTo>
                      <a:pt x="22" y="0"/>
                    </a:moveTo>
                    <a:cubicBezTo>
                      <a:pt x="10" y="0"/>
                      <a:pt x="0" y="11"/>
                      <a:pt x="0" y="23"/>
                    </a:cubicBezTo>
                    <a:cubicBezTo>
                      <a:pt x="0" y="36"/>
                      <a:pt x="10" y="46"/>
                      <a:pt x="22" y="4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4" name="Freeform 721"/>
              <p:cNvSpPr>
                <a:spLocks/>
              </p:cNvSpPr>
              <p:nvPr/>
            </p:nvSpPr>
            <p:spPr bwMode="auto">
              <a:xfrm>
                <a:off x="1155343" y="5623158"/>
                <a:ext cx="36608" cy="118610"/>
              </a:xfrm>
              <a:custGeom>
                <a:avLst/>
                <a:gdLst>
                  <a:gd name="T0" fmla="*/ 0 w 9"/>
                  <a:gd name="T1" fmla="*/ 4 h 30"/>
                  <a:gd name="T2" fmla="*/ 4 w 9"/>
                  <a:gd name="T3" fmla="*/ 0 h 30"/>
                  <a:gd name="T4" fmla="*/ 9 w 9"/>
                  <a:gd name="T5" fmla="*/ 4 h 30"/>
                  <a:gd name="T6" fmla="*/ 9 w 9"/>
                  <a:gd name="T7" fmla="*/ 26 h 30"/>
                  <a:gd name="T8" fmla="*/ 4 w 9"/>
                  <a:gd name="T9" fmla="*/ 30 h 30"/>
                  <a:gd name="T10" fmla="*/ 0 w 9"/>
                  <a:gd name="T11" fmla="*/ 26 h 30"/>
                  <a:gd name="T12" fmla="*/ 0 w 9"/>
                  <a:gd name="T13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0">
                    <a:moveTo>
                      <a:pt x="0" y="4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8"/>
                      <a:pt x="7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5" name="Freeform 722"/>
              <p:cNvSpPr>
                <a:spLocks/>
              </p:cNvSpPr>
              <p:nvPr/>
            </p:nvSpPr>
            <p:spPr bwMode="auto">
              <a:xfrm>
                <a:off x="1155343" y="5646587"/>
                <a:ext cx="16108" cy="95181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20 h 24"/>
                  <a:gd name="T4" fmla="*/ 4 w 4"/>
                  <a:gd name="T5" fmla="*/ 24 h 24"/>
                  <a:gd name="T6" fmla="*/ 4 w 4"/>
                  <a:gd name="T7" fmla="*/ 0 h 24"/>
                  <a:gd name="T8" fmla="*/ 0 w 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6" name="Oval 723"/>
              <p:cNvSpPr>
                <a:spLocks noChangeArrowheads="1"/>
              </p:cNvSpPr>
              <p:nvPr/>
            </p:nvSpPr>
            <p:spPr bwMode="auto">
              <a:xfrm>
                <a:off x="1063090" y="5424010"/>
                <a:ext cx="219648" cy="222577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7" name="Freeform 724"/>
              <p:cNvSpPr>
                <a:spLocks/>
              </p:cNvSpPr>
              <p:nvPr/>
            </p:nvSpPr>
            <p:spPr bwMode="auto">
              <a:xfrm>
                <a:off x="1063090" y="5424010"/>
                <a:ext cx="108360" cy="222577"/>
              </a:xfrm>
              <a:custGeom>
                <a:avLst/>
                <a:gdLst>
                  <a:gd name="T0" fmla="*/ 27 w 27"/>
                  <a:gd name="T1" fmla="*/ 0 h 56"/>
                  <a:gd name="T2" fmla="*/ 8 w 27"/>
                  <a:gd name="T3" fmla="*/ 9 h 56"/>
                  <a:gd name="T4" fmla="*/ 0 w 27"/>
                  <a:gd name="T5" fmla="*/ 28 h 56"/>
                  <a:gd name="T6" fmla="*/ 27 w 27"/>
                  <a:gd name="T7" fmla="*/ 56 h 56"/>
                  <a:gd name="T8" fmla="*/ 27 w 27"/>
                  <a:gd name="T9" fmla="*/ 0 h 56"/>
                  <a:gd name="T10" fmla="*/ 27 w 27"/>
                  <a:gd name="T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56">
                    <a:moveTo>
                      <a:pt x="27" y="0"/>
                    </a:moveTo>
                    <a:cubicBezTo>
                      <a:pt x="20" y="0"/>
                      <a:pt x="13" y="4"/>
                      <a:pt x="8" y="9"/>
                    </a:cubicBezTo>
                    <a:cubicBezTo>
                      <a:pt x="3" y="14"/>
                      <a:pt x="0" y="21"/>
                      <a:pt x="0" y="28"/>
                    </a:cubicBezTo>
                    <a:cubicBezTo>
                      <a:pt x="0" y="44"/>
                      <a:pt x="12" y="56"/>
                      <a:pt x="27" y="56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oup 1190"/>
            <p:cNvGrpSpPr/>
            <p:nvPr/>
          </p:nvGrpSpPr>
          <p:grpSpPr>
            <a:xfrm>
              <a:off x="2884708" y="6260139"/>
              <a:ext cx="1382321" cy="1092384"/>
              <a:chOff x="2884708" y="6260139"/>
              <a:chExt cx="1382321" cy="1092384"/>
            </a:xfrm>
          </p:grpSpPr>
          <p:sp>
            <p:nvSpPr>
              <p:cNvPr id="1688" name="Freeform 745"/>
              <p:cNvSpPr>
                <a:spLocks/>
              </p:cNvSpPr>
              <p:nvPr/>
            </p:nvSpPr>
            <p:spPr bwMode="auto">
              <a:xfrm>
                <a:off x="3056034" y="6618898"/>
                <a:ext cx="64430" cy="224041"/>
              </a:xfrm>
              <a:custGeom>
                <a:avLst/>
                <a:gdLst>
                  <a:gd name="T0" fmla="*/ 16 w 16"/>
                  <a:gd name="T1" fmla="*/ 8 h 56"/>
                  <a:gd name="T2" fmla="*/ 8 w 16"/>
                  <a:gd name="T3" fmla="*/ 0 h 56"/>
                  <a:gd name="T4" fmla="*/ 0 w 16"/>
                  <a:gd name="T5" fmla="*/ 8 h 56"/>
                  <a:gd name="T6" fmla="*/ 0 w 16"/>
                  <a:gd name="T7" fmla="*/ 48 h 56"/>
                  <a:gd name="T8" fmla="*/ 8 w 16"/>
                  <a:gd name="T9" fmla="*/ 56 h 56"/>
                  <a:gd name="T10" fmla="*/ 16 w 16"/>
                  <a:gd name="T11" fmla="*/ 48 h 56"/>
                  <a:gd name="T12" fmla="*/ 16 w 16"/>
                  <a:gd name="T13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6">
                    <a:moveTo>
                      <a:pt x="16" y="8"/>
                    </a:move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3"/>
                      <a:pt x="4" y="56"/>
                      <a:pt x="8" y="56"/>
                    </a:cubicBezTo>
                    <a:cubicBezTo>
                      <a:pt x="12" y="56"/>
                      <a:pt x="16" y="53"/>
                      <a:pt x="16" y="48"/>
                    </a:cubicBezTo>
                    <a:cubicBezTo>
                      <a:pt x="16" y="8"/>
                      <a:pt x="16" y="8"/>
                      <a:pt x="16" y="8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Oval 748"/>
              <p:cNvSpPr>
                <a:spLocks noChangeArrowheads="1"/>
              </p:cNvSpPr>
              <p:nvPr/>
            </p:nvSpPr>
            <p:spPr bwMode="auto">
              <a:xfrm>
                <a:off x="2884708" y="6260139"/>
                <a:ext cx="407082" cy="402689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" name="Freeform 749"/>
              <p:cNvSpPr>
                <a:spLocks/>
              </p:cNvSpPr>
              <p:nvPr/>
            </p:nvSpPr>
            <p:spPr bwMode="auto">
              <a:xfrm>
                <a:off x="3088249" y="6260139"/>
                <a:ext cx="194755" cy="402689"/>
              </a:xfrm>
              <a:custGeom>
                <a:avLst/>
                <a:gdLst>
                  <a:gd name="T0" fmla="*/ 0 w 49"/>
                  <a:gd name="T1" fmla="*/ 0 h 101"/>
                  <a:gd name="T2" fmla="*/ 0 w 49"/>
                  <a:gd name="T3" fmla="*/ 101 h 101"/>
                  <a:gd name="T4" fmla="*/ 12 w 49"/>
                  <a:gd name="T5" fmla="*/ 100 h 101"/>
                  <a:gd name="T6" fmla="*/ 49 w 49"/>
                  <a:gd name="T7" fmla="*/ 37 h 101"/>
                  <a:gd name="T8" fmla="*/ 0 w 49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01">
                    <a:moveTo>
                      <a:pt x="0" y="0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4" y="101"/>
                      <a:pt x="8" y="101"/>
                      <a:pt x="12" y="100"/>
                    </a:cubicBezTo>
                    <a:cubicBezTo>
                      <a:pt x="15" y="74"/>
                      <a:pt x="29" y="51"/>
                      <a:pt x="49" y="37"/>
                    </a:cubicBezTo>
                    <a:cubicBezTo>
                      <a:pt x="43" y="15"/>
                      <a:pt x="23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3" name="Freeform 750"/>
              <p:cNvSpPr>
                <a:spLocks/>
              </p:cNvSpPr>
              <p:nvPr/>
            </p:nvSpPr>
            <p:spPr bwMode="auto">
              <a:xfrm>
                <a:off x="3936092" y="6815117"/>
                <a:ext cx="87859" cy="314829"/>
              </a:xfrm>
              <a:custGeom>
                <a:avLst/>
                <a:gdLst>
                  <a:gd name="T0" fmla="*/ 22 w 22"/>
                  <a:gd name="T1" fmla="*/ 11 h 79"/>
                  <a:gd name="T2" fmla="*/ 11 w 22"/>
                  <a:gd name="T3" fmla="*/ 0 h 79"/>
                  <a:gd name="T4" fmla="*/ 0 w 22"/>
                  <a:gd name="T5" fmla="*/ 11 h 79"/>
                  <a:gd name="T6" fmla="*/ 0 w 22"/>
                  <a:gd name="T7" fmla="*/ 68 h 79"/>
                  <a:gd name="T8" fmla="*/ 11 w 22"/>
                  <a:gd name="T9" fmla="*/ 79 h 79"/>
                  <a:gd name="T10" fmla="*/ 22 w 22"/>
                  <a:gd name="T11" fmla="*/ 68 h 79"/>
                  <a:gd name="T12" fmla="*/ 22 w 22"/>
                  <a:gd name="T13" fmla="*/ 1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79">
                    <a:moveTo>
                      <a:pt x="22" y="11"/>
                    </a:move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4"/>
                      <a:pt x="5" y="79"/>
                      <a:pt x="11" y="79"/>
                    </a:cubicBezTo>
                    <a:cubicBezTo>
                      <a:pt x="17" y="79"/>
                      <a:pt x="22" y="74"/>
                      <a:pt x="22" y="68"/>
                    </a:cubicBezTo>
                    <a:cubicBezTo>
                      <a:pt x="22" y="11"/>
                      <a:pt x="22" y="11"/>
                      <a:pt x="22" y="11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4" name="Freeform 751"/>
              <p:cNvSpPr>
                <a:spLocks/>
              </p:cNvSpPr>
              <p:nvPr/>
            </p:nvSpPr>
            <p:spPr bwMode="auto">
              <a:xfrm>
                <a:off x="3980021" y="6875154"/>
                <a:ext cx="43930" cy="254792"/>
              </a:xfrm>
              <a:custGeom>
                <a:avLst/>
                <a:gdLst>
                  <a:gd name="T0" fmla="*/ 11 w 11"/>
                  <a:gd name="T1" fmla="*/ 0 h 64"/>
                  <a:gd name="T2" fmla="*/ 0 w 11"/>
                  <a:gd name="T3" fmla="*/ 0 h 64"/>
                  <a:gd name="T4" fmla="*/ 0 w 11"/>
                  <a:gd name="T5" fmla="*/ 0 h 64"/>
                  <a:gd name="T6" fmla="*/ 0 w 11"/>
                  <a:gd name="T7" fmla="*/ 64 h 64"/>
                  <a:gd name="T8" fmla="*/ 11 w 11"/>
                  <a:gd name="T9" fmla="*/ 53 h 64"/>
                  <a:gd name="T10" fmla="*/ 11 w 11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4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64"/>
                      <a:pt x="11" y="59"/>
                      <a:pt x="11" y="53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5" name="Oval 752"/>
              <p:cNvSpPr>
                <a:spLocks noChangeArrowheads="1"/>
              </p:cNvSpPr>
              <p:nvPr/>
            </p:nvSpPr>
            <p:spPr bwMode="auto">
              <a:xfrm>
                <a:off x="3693014" y="6301140"/>
                <a:ext cx="574015" cy="57401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6" name="Freeform 753"/>
              <p:cNvSpPr>
                <a:spLocks/>
              </p:cNvSpPr>
              <p:nvPr/>
            </p:nvSpPr>
            <p:spPr bwMode="auto">
              <a:xfrm>
                <a:off x="3980021" y="6301140"/>
                <a:ext cx="287007" cy="574015"/>
              </a:xfrm>
              <a:custGeom>
                <a:avLst/>
                <a:gdLst>
                  <a:gd name="T0" fmla="*/ 0 w 72"/>
                  <a:gd name="T1" fmla="*/ 0 h 144"/>
                  <a:gd name="T2" fmla="*/ 0 w 72"/>
                  <a:gd name="T3" fmla="*/ 144 h 144"/>
                  <a:gd name="T4" fmla="*/ 72 w 72"/>
                  <a:gd name="T5" fmla="*/ 72 h 144"/>
                  <a:gd name="T6" fmla="*/ 0 w 72"/>
                  <a:gd name="T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44">
                    <a:moveTo>
                      <a:pt x="0" y="0"/>
                    </a:moveTo>
                    <a:cubicBezTo>
                      <a:pt x="0" y="144"/>
                      <a:pt x="0" y="144"/>
                      <a:pt x="0" y="144"/>
                    </a:cubicBezTo>
                    <a:cubicBezTo>
                      <a:pt x="40" y="144"/>
                      <a:pt x="72" y="112"/>
                      <a:pt x="72" y="72"/>
                    </a:cubicBezTo>
                    <a:cubicBezTo>
                      <a:pt x="72" y="33"/>
                      <a:pt x="40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7" name="Freeform 754"/>
              <p:cNvSpPr>
                <a:spLocks/>
              </p:cNvSpPr>
              <p:nvPr/>
            </p:nvSpPr>
            <p:spPr bwMode="auto">
              <a:xfrm>
                <a:off x="3430900" y="6965942"/>
                <a:ext cx="106896" cy="386581"/>
              </a:xfrm>
              <a:custGeom>
                <a:avLst/>
                <a:gdLst>
                  <a:gd name="T0" fmla="*/ 27 w 27"/>
                  <a:gd name="T1" fmla="*/ 14 h 97"/>
                  <a:gd name="T2" fmla="*/ 14 w 27"/>
                  <a:gd name="T3" fmla="*/ 0 h 97"/>
                  <a:gd name="T4" fmla="*/ 0 w 27"/>
                  <a:gd name="T5" fmla="*/ 14 h 97"/>
                  <a:gd name="T6" fmla="*/ 0 w 27"/>
                  <a:gd name="T7" fmla="*/ 83 h 97"/>
                  <a:gd name="T8" fmla="*/ 14 w 27"/>
                  <a:gd name="T9" fmla="*/ 97 h 97"/>
                  <a:gd name="T10" fmla="*/ 27 w 27"/>
                  <a:gd name="T11" fmla="*/ 83 h 97"/>
                  <a:gd name="T12" fmla="*/ 27 w 27"/>
                  <a:gd name="T1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7">
                    <a:moveTo>
                      <a:pt x="27" y="14"/>
                    </a:moveTo>
                    <a:cubicBezTo>
                      <a:pt x="27" y="6"/>
                      <a:pt x="21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1"/>
                      <a:pt x="6" y="97"/>
                      <a:pt x="14" y="97"/>
                    </a:cubicBezTo>
                    <a:cubicBezTo>
                      <a:pt x="21" y="97"/>
                      <a:pt x="27" y="91"/>
                      <a:pt x="27" y="83"/>
                    </a:cubicBezTo>
                    <a:cubicBezTo>
                      <a:pt x="27" y="14"/>
                      <a:pt x="27" y="14"/>
                      <a:pt x="27" y="1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8" name="Freeform 755"/>
              <p:cNvSpPr>
                <a:spLocks/>
              </p:cNvSpPr>
              <p:nvPr/>
            </p:nvSpPr>
            <p:spPr bwMode="auto">
              <a:xfrm>
                <a:off x="3486544" y="7037694"/>
                <a:ext cx="51251" cy="314829"/>
              </a:xfrm>
              <a:custGeom>
                <a:avLst/>
                <a:gdLst>
                  <a:gd name="T0" fmla="*/ 13 w 13"/>
                  <a:gd name="T1" fmla="*/ 0 h 79"/>
                  <a:gd name="T2" fmla="*/ 0 w 13"/>
                  <a:gd name="T3" fmla="*/ 1 h 79"/>
                  <a:gd name="T4" fmla="*/ 0 w 13"/>
                  <a:gd name="T5" fmla="*/ 1 h 79"/>
                  <a:gd name="T6" fmla="*/ 0 w 13"/>
                  <a:gd name="T7" fmla="*/ 79 h 79"/>
                  <a:gd name="T8" fmla="*/ 13 w 13"/>
                  <a:gd name="T9" fmla="*/ 65 h 79"/>
                  <a:gd name="T10" fmla="*/ 13 w 13"/>
                  <a:gd name="T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9">
                    <a:moveTo>
                      <a:pt x="13" y="0"/>
                    </a:moveTo>
                    <a:cubicBezTo>
                      <a:pt x="9" y="1"/>
                      <a:pt x="4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7" y="79"/>
                      <a:pt x="13" y="73"/>
                      <a:pt x="13" y="65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9" name="Oval 756"/>
              <p:cNvSpPr>
                <a:spLocks noChangeArrowheads="1"/>
              </p:cNvSpPr>
              <p:nvPr/>
            </p:nvSpPr>
            <p:spPr bwMode="auto">
              <a:xfrm>
                <a:off x="3135107" y="6340676"/>
                <a:ext cx="701411" cy="701411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0" name="Freeform 757"/>
              <p:cNvSpPr>
                <a:spLocks/>
              </p:cNvSpPr>
              <p:nvPr/>
            </p:nvSpPr>
            <p:spPr bwMode="auto">
              <a:xfrm>
                <a:off x="3486544" y="6340676"/>
                <a:ext cx="349973" cy="701411"/>
              </a:xfrm>
              <a:custGeom>
                <a:avLst/>
                <a:gdLst>
                  <a:gd name="T0" fmla="*/ 0 w 88"/>
                  <a:gd name="T1" fmla="*/ 0 h 176"/>
                  <a:gd name="T2" fmla="*/ 0 w 88"/>
                  <a:gd name="T3" fmla="*/ 176 h 176"/>
                  <a:gd name="T4" fmla="*/ 88 w 88"/>
                  <a:gd name="T5" fmla="*/ 88 h 176"/>
                  <a:gd name="T6" fmla="*/ 62 w 88"/>
                  <a:gd name="T7" fmla="*/ 26 h 176"/>
                  <a:gd name="T8" fmla="*/ 0 w 88"/>
                  <a:gd name="T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76">
                    <a:moveTo>
                      <a:pt x="0" y="0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48" y="176"/>
                      <a:pt x="88" y="137"/>
                      <a:pt x="88" y="88"/>
                    </a:cubicBezTo>
                    <a:cubicBezTo>
                      <a:pt x="88" y="64"/>
                      <a:pt x="78" y="42"/>
                      <a:pt x="62" y="26"/>
                    </a:cubicBezTo>
                    <a:cubicBezTo>
                      <a:pt x="46" y="10"/>
                      <a:pt x="24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oup 1191"/>
            <p:cNvGrpSpPr/>
            <p:nvPr/>
          </p:nvGrpSpPr>
          <p:grpSpPr>
            <a:xfrm>
              <a:off x="2928638" y="6815117"/>
              <a:ext cx="191826" cy="171326"/>
              <a:chOff x="2928638" y="6815117"/>
              <a:chExt cx="191826" cy="171326"/>
            </a:xfrm>
          </p:grpSpPr>
          <p:sp>
            <p:nvSpPr>
              <p:cNvPr id="1689" name="Freeform 746"/>
              <p:cNvSpPr>
                <a:spLocks/>
              </p:cNvSpPr>
              <p:nvPr/>
            </p:nvSpPr>
            <p:spPr bwMode="auto">
              <a:xfrm>
                <a:off x="3088249" y="6815117"/>
                <a:ext cx="32215" cy="27822"/>
              </a:xfrm>
              <a:custGeom>
                <a:avLst/>
                <a:gdLst>
                  <a:gd name="T0" fmla="*/ 8 w 8"/>
                  <a:gd name="T1" fmla="*/ 0 h 7"/>
                  <a:gd name="T2" fmla="*/ 0 w 8"/>
                  <a:gd name="T3" fmla="*/ 7 h 7"/>
                  <a:gd name="T4" fmla="*/ 8 w 8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7" y="4"/>
                      <a:pt x="4" y="7"/>
                      <a:pt x="0" y="7"/>
                    </a:cubicBezTo>
                    <a:cubicBezTo>
                      <a:pt x="4" y="7"/>
                      <a:pt x="7" y="4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5" name="Freeform 1143"/>
              <p:cNvSpPr>
                <a:spLocks/>
              </p:cNvSpPr>
              <p:nvPr/>
            </p:nvSpPr>
            <p:spPr bwMode="auto">
              <a:xfrm>
                <a:off x="2928638" y="6838546"/>
                <a:ext cx="178647" cy="147897"/>
              </a:xfrm>
              <a:custGeom>
                <a:avLst/>
                <a:gdLst>
                  <a:gd name="T0" fmla="*/ 7 w 45"/>
                  <a:gd name="T1" fmla="*/ 15 h 37"/>
                  <a:gd name="T2" fmla="*/ 7 w 45"/>
                  <a:gd name="T3" fmla="*/ 14 h 37"/>
                  <a:gd name="T4" fmla="*/ 21 w 45"/>
                  <a:gd name="T5" fmla="*/ 0 h 37"/>
                  <a:gd name="T6" fmla="*/ 34 w 45"/>
                  <a:gd name="T7" fmla="*/ 10 h 37"/>
                  <a:gd name="T8" fmla="*/ 45 w 45"/>
                  <a:gd name="T9" fmla="*/ 23 h 37"/>
                  <a:gd name="T10" fmla="*/ 31 w 45"/>
                  <a:gd name="T11" fmla="*/ 37 h 37"/>
                  <a:gd name="T12" fmla="*/ 20 w 45"/>
                  <a:gd name="T13" fmla="*/ 31 h 37"/>
                  <a:gd name="T14" fmla="*/ 11 w 45"/>
                  <a:gd name="T15" fmla="*/ 37 h 37"/>
                  <a:gd name="T16" fmla="*/ 0 w 45"/>
                  <a:gd name="T17" fmla="*/ 26 h 37"/>
                  <a:gd name="T18" fmla="*/ 7 w 45"/>
                  <a:gd name="T19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37">
                    <a:moveTo>
                      <a:pt x="7" y="15"/>
                    </a:moveTo>
                    <a:cubicBezTo>
                      <a:pt x="7" y="15"/>
                      <a:pt x="7" y="14"/>
                      <a:pt x="7" y="14"/>
                    </a:cubicBezTo>
                    <a:cubicBezTo>
                      <a:pt x="7" y="6"/>
                      <a:pt x="13" y="0"/>
                      <a:pt x="21" y="0"/>
                    </a:cubicBezTo>
                    <a:cubicBezTo>
                      <a:pt x="27" y="0"/>
                      <a:pt x="32" y="4"/>
                      <a:pt x="34" y="10"/>
                    </a:cubicBezTo>
                    <a:cubicBezTo>
                      <a:pt x="40" y="11"/>
                      <a:pt x="45" y="16"/>
                      <a:pt x="45" y="23"/>
                    </a:cubicBezTo>
                    <a:cubicBezTo>
                      <a:pt x="45" y="31"/>
                      <a:pt x="39" y="37"/>
                      <a:pt x="31" y="37"/>
                    </a:cubicBezTo>
                    <a:cubicBezTo>
                      <a:pt x="27" y="37"/>
                      <a:pt x="23" y="35"/>
                      <a:pt x="20" y="31"/>
                    </a:cubicBezTo>
                    <a:cubicBezTo>
                      <a:pt x="18" y="35"/>
                      <a:pt x="15" y="37"/>
                      <a:pt x="11" y="37"/>
                    </a:cubicBezTo>
                    <a:cubicBezTo>
                      <a:pt x="5" y="37"/>
                      <a:pt x="0" y="32"/>
                      <a:pt x="0" y="26"/>
                    </a:cubicBezTo>
                    <a:cubicBezTo>
                      <a:pt x="0" y="21"/>
                      <a:pt x="3" y="17"/>
                      <a:pt x="7" y="15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6" name="Freeform 1144"/>
              <p:cNvSpPr>
                <a:spLocks/>
              </p:cNvSpPr>
              <p:nvPr/>
            </p:nvSpPr>
            <p:spPr bwMode="auto">
              <a:xfrm>
                <a:off x="3000389" y="6946905"/>
                <a:ext cx="27823" cy="39537"/>
              </a:xfrm>
              <a:custGeom>
                <a:avLst/>
                <a:gdLst>
                  <a:gd name="T0" fmla="*/ 2 w 7"/>
                  <a:gd name="T1" fmla="*/ 10 h 10"/>
                  <a:gd name="T2" fmla="*/ 0 w 7"/>
                  <a:gd name="T3" fmla="*/ 4 h 10"/>
                  <a:gd name="T4" fmla="*/ 1 w 7"/>
                  <a:gd name="T5" fmla="*/ 2 h 10"/>
                  <a:gd name="T6" fmla="*/ 2 w 7"/>
                  <a:gd name="T7" fmla="*/ 5 h 10"/>
                  <a:gd name="T8" fmla="*/ 2 w 7"/>
                  <a:gd name="T9" fmla="*/ 0 h 10"/>
                  <a:gd name="T10" fmla="*/ 3 w 7"/>
                  <a:gd name="T11" fmla="*/ 0 h 10"/>
                  <a:gd name="T12" fmla="*/ 4 w 7"/>
                  <a:gd name="T13" fmla="*/ 0 h 10"/>
                  <a:gd name="T14" fmla="*/ 4 w 7"/>
                  <a:gd name="T15" fmla="*/ 7 h 10"/>
                  <a:gd name="T16" fmla="*/ 6 w 7"/>
                  <a:gd name="T17" fmla="*/ 4 h 10"/>
                  <a:gd name="T18" fmla="*/ 7 w 7"/>
                  <a:gd name="T19" fmla="*/ 5 h 10"/>
                  <a:gd name="T20" fmla="*/ 4 w 7"/>
                  <a:gd name="T21" fmla="*/ 10 h 10"/>
                  <a:gd name="T22" fmla="*/ 3 w 7"/>
                  <a:gd name="T23" fmla="*/ 10 h 10"/>
                  <a:gd name="T24" fmla="*/ 3 w 7"/>
                  <a:gd name="T25" fmla="*/ 10 h 10"/>
                  <a:gd name="T26" fmla="*/ 2 w 7"/>
                  <a:gd name="T27" fmla="*/ 10 h 10"/>
                  <a:gd name="T28" fmla="*/ 2 w 7"/>
                  <a:gd name="T29" fmla="*/ 10 h 10"/>
                  <a:gd name="T30" fmla="*/ 2 w 7"/>
                  <a:gd name="T31" fmla="*/ 10 h 10"/>
                  <a:gd name="T32" fmla="*/ 2 w 7"/>
                  <a:gd name="T33" fmla="*/ 10 h 10"/>
                  <a:gd name="T34" fmla="*/ 2 w 7"/>
                  <a:gd name="T35" fmla="*/ 10 h 10"/>
                  <a:gd name="T36" fmla="*/ 2 w 7"/>
                  <a:gd name="T3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10">
                    <a:moveTo>
                      <a:pt x="2" y="1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7" name="Freeform 1145"/>
              <p:cNvSpPr>
                <a:spLocks noEditPoints="1"/>
              </p:cNvSpPr>
              <p:nvPr/>
            </p:nvSpPr>
            <p:spPr bwMode="auto">
              <a:xfrm>
                <a:off x="2972567" y="6970335"/>
                <a:ext cx="39537" cy="16108"/>
              </a:xfrm>
              <a:custGeom>
                <a:avLst/>
                <a:gdLst>
                  <a:gd name="T0" fmla="*/ 9 w 10"/>
                  <a:gd name="T1" fmla="*/ 4 h 4"/>
                  <a:gd name="T2" fmla="*/ 10 w 10"/>
                  <a:gd name="T3" fmla="*/ 4 h 4"/>
                  <a:gd name="T4" fmla="*/ 10 w 10"/>
                  <a:gd name="T5" fmla="*/ 4 h 4"/>
                  <a:gd name="T6" fmla="*/ 9 w 10"/>
                  <a:gd name="T7" fmla="*/ 4 h 4"/>
                  <a:gd name="T8" fmla="*/ 0 w 10"/>
                  <a:gd name="T9" fmla="*/ 4 h 4"/>
                  <a:gd name="T10" fmla="*/ 0 w 10"/>
                  <a:gd name="T11" fmla="*/ 4 h 4"/>
                  <a:gd name="T12" fmla="*/ 0 w 10"/>
                  <a:gd name="T13" fmla="*/ 4 h 4"/>
                  <a:gd name="T14" fmla="*/ 0 w 10"/>
                  <a:gd name="T15" fmla="*/ 4 h 4"/>
                  <a:gd name="T16" fmla="*/ 0 w 10"/>
                  <a:gd name="T17" fmla="*/ 4 h 4"/>
                  <a:gd name="T18" fmla="*/ 0 w 10"/>
                  <a:gd name="T19" fmla="*/ 4 h 4"/>
                  <a:gd name="T20" fmla="*/ 0 w 10"/>
                  <a:gd name="T21" fmla="*/ 4 h 4"/>
                  <a:gd name="T22" fmla="*/ 0 w 10"/>
                  <a:gd name="T23" fmla="*/ 4 h 4"/>
                  <a:gd name="T24" fmla="*/ 0 w 10"/>
                  <a:gd name="T25" fmla="*/ 4 h 4"/>
                  <a:gd name="T26" fmla="*/ 0 w 10"/>
                  <a:gd name="T27" fmla="*/ 4 h 4"/>
                  <a:gd name="T28" fmla="*/ 0 w 10"/>
                  <a:gd name="T29" fmla="*/ 4 h 4"/>
                  <a:gd name="T30" fmla="*/ 0 w 10"/>
                  <a:gd name="T31" fmla="*/ 4 h 4"/>
                  <a:gd name="T32" fmla="*/ 8 w 10"/>
                  <a:gd name="T33" fmla="*/ 0 h 4"/>
                  <a:gd name="T34" fmla="*/ 8 w 10"/>
                  <a:gd name="T35" fmla="*/ 0 h 4"/>
                  <a:gd name="T36" fmla="*/ 9 w 10"/>
                  <a:gd name="T37" fmla="*/ 4 h 4"/>
                  <a:gd name="T38" fmla="*/ 8 w 10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4">
                    <a:moveTo>
                      <a:pt x="9" y="4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8" name="Freeform 1146"/>
              <p:cNvSpPr>
                <a:spLocks/>
              </p:cNvSpPr>
              <p:nvPr/>
            </p:nvSpPr>
            <p:spPr bwMode="auto">
              <a:xfrm>
                <a:off x="2928638" y="6838546"/>
                <a:ext cx="83467" cy="147897"/>
              </a:xfrm>
              <a:custGeom>
                <a:avLst/>
                <a:gdLst>
                  <a:gd name="T0" fmla="*/ 21 w 21"/>
                  <a:gd name="T1" fmla="*/ 0 h 37"/>
                  <a:gd name="T2" fmla="*/ 7 w 21"/>
                  <a:gd name="T3" fmla="*/ 14 h 37"/>
                  <a:gd name="T4" fmla="*/ 7 w 21"/>
                  <a:gd name="T5" fmla="*/ 15 h 37"/>
                  <a:gd name="T6" fmla="*/ 7 w 21"/>
                  <a:gd name="T7" fmla="*/ 15 h 37"/>
                  <a:gd name="T8" fmla="*/ 7 w 21"/>
                  <a:gd name="T9" fmla="*/ 15 h 37"/>
                  <a:gd name="T10" fmla="*/ 0 w 21"/>
                  <a:gd name="T11" fmla="*/ 26 h 37"/>
                  <a:gd name="T12" fmla="*/ 11 w 21"/>
                  <a:gd name="T13" fmla="*/ 37 h 37"/>
                  <a:gd name="T14" fmla="*/ 11 w 21"/>
                  <a:gd name="T15" fmla="*/ 37 h 37"/>
                  <a:gd name="T16" fmla="*/ 11 w 21"/>
                  <a:gd name="T17" fmla="*/ 37 h 37"/>
                  <a:gd name="T18" fmla="*/ 11 w 21"/>
                  <a:gd name="T19" fmla="*/ 37 h 37"/>
                  <a:gd name="T20" fmla="*/ 11 w 21"/>
                  <a:gd name="T21" fmla="*/ 37 h 37"/>
                  <a:gd name="T22" fmla="*/ 11 w 21"/>
                  <a:gd name="T23" fmla="*/ 37 h 37"/>
                  <a:gd name="T24" fmla="*/ 11 w 21"/>
                  <a:gd name="T25" fmla="*/ 37 h 37"/>
                  <a:gd name="T26" fmla="*/ 11 w 21"/>
                  <a:gd name="T27" fmla="*/ 37 h 37"/>
                  <a:gd name="T28" fmla="*/ 11 w 21"/>
                  <a:gd name="T29" fmla="*/ 37 h 37"/>
                  <a:gd name="T30" fmla="*/ 19 w 21"/>
                  <a:gd name="T31" fmla="*/ 33 h 37"/>
                  <a:gd name="T32" fmla="*/ 19 w 21"/>
                  <a:gd name="T33" fmla="*/ 33 h 37"/>
                  <a:gd name="T34" fmla="*/ 19 w 21"/>
                  <a:gd name="T35" fmla="*/ 33 h 37"/>
                  <a:gd name="T36" fmla="*/ 18 w 21"/>
                  <a:gd name="T37" fmla="*/ 31 h 37"/>
                  <a:gd name="T38" fmla="*/ 19 w 21"/>
                  <a:gd name="T39" fmla="*/ 29 h 37"/>
                  <a:gd name="T40" fmla="*/ 20 w 21"/>
                  <a:gd name="T41" fmla="*/ 32 h 37"/>
                  <a:gd name="T42" fmla="*/ 20 w 21"/>
                  <a:gd name="T43" fmla="*/ 27 h 37"/>
                  <a:gd name="T44" fmla="*/ 21 w 21"/>
                  <a:gd name="T45" fmla="*/ 27 h 37"/>
                  <a:gd name="T46" fmla="*/ 21 w 21"/>
                  <a:gd name="T47" fmla="*/ 27 h 37"/>
                  <a:gd name="T48" fmla="*/ 21 w 21"/>
                  <a:gd name="T49" fmla="*/ 27 h 37"/>
                  <a:gd name="T50" fmla="*/ 21 w 21"/>
                  <a:gd name="T51" fmla="*/ 0 h 37"/>
                  <a:gd name="T52" fmla="*/ 21 w 21"/>
                  <a:gd name="T53" fmla="*/ 0 h 37"/>
                  <a:gd name="T54" fmla="*/ 21 w 21"/>
                  <a:gd name="T5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" h="37">
                    <a:moveTo>
                      <a:pt x="21" y="0"/>
                    </a:moveTo>
                    <a:cubicBezTo>
                      <a:pt x="13" y="0"/>
                      <a:pt x="7" y="6"/>
                      <a:pt x="7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7"/>
                      <a:pt x="0" y="21"/>
                      <a:pt x="0" y="26"/>
                    </a:cubicBezTo>
                    <a:cubicBezTo>
                      <a:pt x="0" y="32"/>
                      <a:pt x="5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4" y="37"/>
                      <a:pt x="17" y="35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0"/>
                      <a:pt x="19" y="30"/>
                      <a:pt x="19" y="29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9" name="Freeform 1147"/>
              <p:cNvSpPr>
                <a:spLocks/>
              </p:cNvSpPr>
              <p:nvPr/>
            </p:nvSpPr>
            <p:spPr bwMode="auto">
              <a:xfrm>
                <a:off x="3000389" y="6946905"/>
                <a:ext cx="11715" cy="39537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5 h 10"/>
                  <a:gd name="T4" fmla="*/ 1 w 3"/>
                  <a:gd name="T5" fmla="*/ 2 h 10"/>
                  <a:gd name="T6" fmla="*/ 0 w 3"/>
                  <a:gd name="T7" fmla="*/ 4 h 10"/>
                  <a:gd name="T8" fmla="*/ 1 w 3"/>
                  <a:gd name="T9" fmla="*/ 6 h 10"/>
                  <a:gd name="T10" fmla="*/ 2 w 3"/>
                  <a:gd name="T11" fmla="*/ 10 h 10"/>
                  <a:gd name="T12" fmla="*/ 2 w 3"/>
                  <a:gd name="T13" fmla="*/ 10 h 10"/>
                  <a:gd name="T14" fmla="*/ 2 w 3"/>
                  <a:gd name="T15" fmla="*/ 10 h 10"/>
                  <a:gd name="T16" fmla="*/ 2 w 3"/>
                  <a:gd name="T17" fmla="*/ 10 h 10"/>
                  <a:gd name="T18" fmla="*/ 2 w 3"/>
                  <a:gd name="T19" fmla="*/ 10 h 10"/>
                  <a:gd name="T20" fmla="*/ 2 w 3"/>
                  <a:gd name="T21" fmla="*/ 10 h 10"/>
                  <a:gd name="T22" fmla="*/ 3 w 3"/>
                  <a:gd name="T23" fmla="*/ 10 h 10"/>
                  <a:gd name="T24" fmla="*/ 3 w 3"/>
                  <a:gd name="T25" fmla="*/ 5 h 10"/>
                  <a:gd name="T26" fmla="*/ 3 w 3"/>
                  <a:gd name="T27" fmla="*/ 0 h 10"/>
                  <a:gd name="T28" fmla="*/ 3 w 3"/>
                  <a:gd name="T29" fmla="*/ 0 h 10"/>
                  <a:gd name="T30" fmla="*/ 2 w 3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10">
                    <a:moveTo>
                      <a:pt x="2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2" name="Group 1171"/>
            <p:cNvGrpSpPr/>
            <p:nvPr/>
          </p:nvGrpSpPr>
          <p:grpSpPr>
            <a:xfrm>
              <a:off x="14567075" y="5961417"/>
              <a:ext cx="155218" cy="127397"/>
              <a:chOff x="14567075" y="5961417"/>
              <a:chExt cx="155218" cy="127397"/>
            </a:xfrm>
          </p:grpSpPr>
          <p:sp>
            <p:nvSpPr>
              <p:cNvPr id="2090" name="Freeform 1168"/>
              <p:cNvSpPr>
                <a:spLocks/>
              </p:cNvSpPr>
              <p:nvPr/>
            </p:nvSpPr>
            <p:spPr bwMode="auto">
              <a:xfrm>
                <a:off x="14567075" y="5961417"/>
                <a:ext cx="155218" cy="127397"/>
              </a:xfrm>
              <a:custGeom>
                <a:avLst/>
                <a:gdLst>
                  <a:gd name="T0" fmla="*/ 6 w 39"/>
                  <a:gd name="T1" fmla="*/ 13 h 32"/>
                  <a:gd name="T2" fmla="*/ 6 w 39"/>
                  <a:gd name="T3" fmla="*/ 12 h 32"/>
                  <a:gd name="T4" fmla="*/ 18 w 39"/>
                  <a:gd name="T5" fmla="*/ 0 h 32"/>
                  <a:gd name="T6" fmla="*/ 29 w 39"/>
                  <a:gd name="T7" fmla="*/ 9 h 32"/>
                  <a:gd name="T8" fmla="*/ 39 w 39"/>
                  <a:gd name="T9" fmla="*/ 20 h 32"/>
                  <a:gd name="T10" fmla="*/ 27 w 39"/>
                  <a:gd name="T11" fmla="*/ 32 h 32"/>
                  <a:gd name="T12" fmla="*/ 18 w 39"/>
                  <a:gd name="T13" fmla="*/ 27 h 32"/>
                  <a:gd name="T14" fmla="*/ 10 w 39"/>
                  <a:gd name="T15" fmla="*/ 32 h 32"/>
                  <a:gd name="T16" fmla="*/ 0 w 39"/>
                  <a:gd name="T17" fmla="*/ 22 h 32"/>
                  <a:gd name="T18" fmla="*/ 6 w 39"/>
                  <a:gd name="T19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32">
                    <a:moveTo>
                      <a:pt x="6" y="13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6" y="5"/>
                      <a:pt x="12" y="0"/>
                      <a:pt x="18" y="0"/>
                    </a:cubicBezTo>
                    <a:cubicBezTo>
                      <a:pt x="23" y="0"/>
                      <a:pt x="28" y="4"/>
                      <a:pt x="29" y="9"/>
                    </a:cubicBezTo>
                    <a:cubicBezTo>
                      <a:pt x="35" y="10"/>
                      <a:pt x="39" y="14"/>
                      <a:pt x="39" y="20"/>
                    </a:cubicBezTo>
                    <a:cubicBezTo>
                      <a:pt x="39" y="26"/>
                      <a:pt x="33" y="32"/>
                      <a:pt x="27" y="32"/>
                    </a:cubicBezTo>
                    <a:cubicBezTo>
                      <a:pt x="23" y="32"/>
                      <a:pt x="20" y="30"/>
                      <a:pt x="18" y="27"/>
                    </a:cubicBezTo>
                    <a:cubicBezTo>
                      <a:pt x="16" y="30"/>
                      <a:pt x="13" y="32"/>
                      <a:pt x="10" y="32"/>
                    </a:cubicBezTo>
                    <a:cubicBezTo>
                      <a:pt x="4" y="32"/>
                      <a:pt x="0" y="27"/>
                      <a:pt x="0" y="22"/>
                    </a:cubicBezTo>
                    <a:cubicBezTo>
                      <a:pt x="0" y="18"/>
                      <a:pt x="3" y="15"/>
                      <a:pt x="6" y="13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1" name="Freeform 1169"/>
              <p:cNvSpPr>
                <a:spLocks/>
              </p:cNvSpPr>
              <p:nvPr/>
            </p:nvSpPr>
            <p:spPr bwMode="auto">
              <a:xfrm>
                <a:off x="14630040" y="6053669"/>
                <a:ext cx="24894" cy="35144"/>
              </a:xfrm>
              <a:custGeom>
                <a:avLst/>
                <a:gdLst>
                  <a:gd name="T0" fmla="*/ 1 w 6"/>
                  <a:gd name="T1" fmla="*/ 8 h 9"/>
                  <a:gd name="T2" fmla="*/ 0 w 6"/>
                  <a:gd name="T3" fmla="*/ 4 h 9"/>
                  <a:gd name="T4" fmla="*/ 1 w 6"/>
                  <a:gd name="T5" fmla="*/ 2 h 9"/>
                  <a:gd name="T6" fmla="*/ 1 w 6"/>
                  <a:gd name="T7" fmla="*/ 4 h 9"/>
                  <a:gd name="T8" fmla="*/ 1 w 6"/>
                  <a:gd name="T9" fmla="*/ 0 h 9"/>
                  <a:gd name="T10" fmla="*/ 2 w 6"/>
                  <a:gd name="T11" fmla="*/ 0 h 9"/>
                  <a:gd name="T12" fmla="*/ 3 w 6"/>
                  <a:gd name="T13" fmla="*/ 0 h 9"/>
                  <a:gd name="T14" fmla="*/ 3 w 6"/>
                  <a:gd name="T15" fmla="*/ 6 h 9"/>
                  <a:gd name="T16" fmla="*/ 5 w 6"/>
                  <a:gd name="T17" fmla="*/ 4 h 9"/>
                  <a:gd name="T18" fmla="*/ 6 w 6"/>
                  <a:gd name="T19" fmla="*/ 5 h 9"/>
                  <a:gd name="T20" fmla="*/ 3 w 6"/>
                  <a:gd name="T21" fmla="*/ 9 h 9"/>
                  <a:gd name="T22" fmla="*/ 2 w 6"/>
                  <a:gd name="T23" fmla="*/ 9 h 9"/>
                  <a:gd name="T24" fmla="*/ 2 w 6"/>
                  <a:gd name="T25" fmla="*/ 9 h 9"/>
                  <a:gd name="T26" fmla="*/ 2 w 6"/>
                  <a:gd name="T27" fmla="*/ 9 h 9"/>
                  <a:gd name="T28" fmla="*/ 2 w 6"/>
                  <a:gd name="T29" fmla="*/ 9 h 9"/>
                  <a:gd name="T30" fmla="*/ 2 w 6"/>
                  <a:gd name="T31" fmla="*/ 9 h 9"/>
                  <a:gd name="T32" fmla="*/ 1 w 6"/>
                  <a:gd name="T33" fmla="*/ 8 h 9"/>
                  <a:gd name="T34" fmla="*/ 1 w 6"/>
                  <a:gd name="T35" fmla="*/ 8 h 9"/>
                  <a:gd name="T36" fmla="*/ 1 w 6"/>
                  <a:gd name="T3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9">
                    <a:moveTo>
                      <a:pt x="1" y="8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2" name="Freeform 1170"/>
              <p:cNvSpPr>
                <a:spLocks noEditPoints="1"/>
              </p:cNvSpPr>
              <p:nvPr/>
            </p:nvSpPr>
            <p:spPr bwMode="auto">
              <a:xfrm>
                <a:off x="14606611" y="6088812"/>
                <a:ext cx="32215" cy="0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  <a:gd name="T5" fmla="*/ 0 w 8"/>
                  <a:gd name="T6" fmla="*/ 0 w 8"/>
                  <a:gd name="T7" fmla="*/ 0 w 8"/>
                  <a:gd name="T8" fmla="*/ 0 w 8"/>
                  <a:gd name="T9" fmla="*/ 0 w 8"/>
                  <a:gd name="T10" fmla="*/ 0 w 8"/>
                  <a:gd name="T11" fmla="*/ 0 w 8"/>
                  <a:gd name="T12" fmla="*/ 0 w 8"/>
                  <a:gd name="T13" fmla="*/ 0 w 8"/>
                  <a:gd name="T14" fmla="*/ 0 w 8"/>
                  <a:gd name="T15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3" name="Freeform 1171"/>
              <p:cNvSpPr>
                <a:spLocks/>
              </p:cNvSpPr>
              <p:nvPr/>
            </p:nvSpPr>
            <p:spPr bwMode="auto">
              <a:xfrm>
                <a:off x="14567075" y="5961417"/>
                <a:ext cx="71752" cy="127397"/>
              </a:xfrm>
              <a:custGeom>
                <a:avLst/>
                <a:gdLst>
                  <a:gd name="T0" fmla="*/ 18 w 18"/>
                  <a:gd name="T1" fmla="*/ 0 h 32"/>
                  <a:gd name="T2" fmla="*/ 6 w 18"/>
                  <a:gd name="T3" fmla="*/ 12 h 32"/>
                  <a:gd name="T4" fmla="*/ 6 w 18"/>
                  <a:gd name="T5" fmla="*/ 13 h 32"/>
                  <a:gd name="T6" fmla="*/ 6 w 18"/>
                  <a:gd name="T7" fmla="*/ 13 h 32"/>
                  <a:gd name="T8" fmla="*/ 6 w 18"/>
                  <a:gd name="T9" fmla="*/ 13 h 32"/>
                  <a:gd name="T10" fmla="*/ 0 w 18"/>
                  <a:gd name="T11" fmla="*/ 22 h 32"/>
                  <a:gd name="T12" fmla="*/ 10 w 18"/>
                  <a:gd name="T13" fmla="*/ 32 h 32"/>
                  <a:gd name="T14" fmla="*/ 10 w 18"/>
                  <a:gd name="T15" fmla="*/ 32 h 32"/>
                  <a:gd name="T16" fmla="*/ 10 w 18"/>
                  <a:gd name="T17" fmla="*/ 32 h 32"/>
                  <a:gd name="T18" fmla="*/ 10 w 18"/>
                  <a:gd name="T19" fmla="*/ 32 h 32"/>
                  <a:gd name="T20" fmla="*/ 10 w 18"/>
                  <a:gd name="T21" fmla="*/ 32 h 32"/>
                  <a:gd name="T22" fmla="*/ 10 w 18"/>
                  <a:gd name="T23" fmla="*/ 32 h 32"/>
                  <a:gd name="T24" fmla="*/ 10 w 18"/>
                  <a:gd name="T25" fmla="*/ 32 h 32"/>
                  <a:gd name="T26" fmla="*/ 10 w 18"/>
                  <a:gd name="T27" fmla="*/ 32 h 32"/>
                  <a:gd name="T28" fmla="*/ 10 w 18"/>
                  <a:gd name="T29" fmla="*/ 32 h 32"/>
                  <a:gd name="T30" fmla="*/ 17 w 18"/>
                  <a:gd name="T31" fmla="*/ 29 h 32"/>
                  <a:gd name="T32" fmla="*/ 16 w 18"/>
                  <a:gd name="T33" fmla="*/ 27 h 32"/>
                  <a:gd name="T34" fmla="*/ 17 w 18"/>
                  <a:gd name="T35" fmla="*/ 25 h 32"/>
                  <a:gd name="T36" fmla="*/ 17 w 18"/>
                  <a:gd name="T37" fmla="*/ 27 h 32"/>
                  <a:gd name="T38" fmla="*/ 17 w 18"/>
                  <a:gd name="T39" fmla="*/ 23 h 32"/>
                  <a:gd name="T40" fmla="*/ 18 w 18"/>
                  <a:gd name="T41" fmla="*/ 23 h 32"/>
                  <a:gd name="T42" fmla="*/ 18 w 18"/>
                  <a:gd name="T43" fmla="*/ 23 h 32"/>
                  <a:gd name="T44" fmla="*/ 18 w 18"/>
                  <a:gd name="T45" fmla="*/ 23 h 32"/>
                  <a:gd name="T46" fmla="*/ 18 w 18"/>
                  <a:gd name="T47" fmla="*/ 0 h 32"/>
                  <a:gd name="T48" fmla="*/ 18 w 18"/>
                  <a:gd name="T49" fmla="*/ 0 h 32"/>
                  <a:gd name="T50" fmla="*/ 18 w 18"/>
                  <a:gd name="T5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cubicBezTo>
                      <a:pt x="12" y="0"/>
                      <a:pt x="6" y="5"/>
                      <a:pt x="6" y="12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3" y="15"/>
                      <a:pt x="0" y="18"/>
                      <a:pt x="0" y="22"/>
                    </a:cubicBezTo>
                    <a:cubicBezTo>
                      <a:pt x="0" y="27"/>
                      <a:pt x="4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3" y="32"/>
                      <a:pt x="15" y="30"/>
                      <a:pt x="17" y="29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6" y="25"/>
                      <a:pt x="17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4" name="Freeform 1172"/>
              <p:cNvSpPr>
                <a:spLocks/>
              </p:cNvSpPr>
              <p:nvPr/>
            </p:nvSpPr>
            <p:spPr bwMode="auto">
              <a:xfrm>
                <a:off x="14630040" y="6053669"/>
                <a:ext cx="8786" cy="35144"/>
              </a:xfrm>
              <a:custGeom>
                <a:avLst/>
                <a:gdLst>
                  <a:gd name="T0" fmla="*/ 1 w 2"/>
                  <a:gd name="T1" fmla="*/ 0 h 9"/>
                  <a:gd name="T2" fmla="*/ 1 w 2"/>
                  <a:gd name="T3" fmla="*/ 4 h 9"/>
                  <a:gd name="T4" fmla="*/ 1 w 2"/>
                  <a:gd name="T5" fmla="*/ 2 h 9"/>
                  <a:gd name="T6" fmla="*/ 0 w 2"/>
                  <a:gd name="T7" fmla="*/ 4 h 9"/>
                  <a:gd name="T8" fmla="*/ 1 w 2"/>
                  <a:gd name="T9" fmla="*/ 6 h 9"/>
                  <a:gd name="T10" fmla="*/ 1 w 2"/>
                  <a:gd name="T11" fmla="*/ 6 h 9"/>
                  <a:gd name="T12" fmla="*/ 1 w 2"/>
                  <a:gd name="T13" fmla="*/ 8 h 9"/>
                  <a:gd name="T14" fmla="*/ 1 w 2"/>
                  <a:gd name="T15" fmla="*/ 8 h 9"/>
                  <a:gd name="T16" fmla="*/ 1 w 2"/>
                  <a:gd name="T17" fmla="*/ 8 h 9"/>
                  <a:gd name="T18" fmla="*/ 2 w 2"/>
                  <a:gd name="T19" fmla="*/ 9 h 9"/>
                  <a:gd name="T20" fmla="*/ 2 w 2"/>
                  <a:gd name="T21" fmla="*/ 9 h 9"/>
                  <a:gd name="T22" fmla="*/ 2 w 2"/>
                  <a:gd name="T23" fmla="*/ 9 h 9"/>
                  <a:gd name="T24" fmla="*/ 2 w 2"/>
                  <a:gd name="T25" fmla="*/ 9 h 9"/>
                  <a:gd name="T26" fmla="*/ 2 w 2"/>
                  <a:gd name="T27" fmla="*/ 4 h 9"/>
                  <a:gd name="T28" fmla="*/ 2 w 2"/>
                  <a:gd name="T29" fmla="*/ 0 h 9"/>
                  <a:gd name="T30" fmla="*/ 2 w 2"/>
                  <a:gd name="T31" fmla="*/ 0 h 9"/>
                  <a:gd name="T32" fmla="*/ 1 w 2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" h="9">
                    <a:moveTo>
                      <a:pt x="1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9" name="Group 1178"/>
            <p:cNvGrpSpPr/>
            <p:nvPr/>
          </p:nvGrpSpPr>
          <p:grpSpPr>
            <a:xfrm>
              <a:off x="967909" y="5741768"/>
              <a:ext cx="131790" cy="108361"/>
              <a:chOff x="967909" y="5741768"/>
              <a:chExt cx="131790" cy="108361"/>
            </a:xfrm>
          </p:grpSpPr>
          <p:sp>
            <p:nvSpPr>
              <p:cNvPr id="2095" name="Freeform 1173"/>
              <p:cNvSpPr>
                <a:spLocks/>
              </p:cNvSpPr>
              <p:nvPr/>
            </p:nvSpPr>
            <p:spPr bwMode="auto">
              <a:xfrm>
                <a:off x="967909" y="5741768"/>
                <a:ext cx="131789" cy="103967"/>
              </a:xfrm>
              <a:custGeom>
                <a:avLst/>
                <a:gdLst>
                  <a:gd name="T0" fmla="*/ 27 w 33"/>
                  <a:gd name="T1" fmla="*/ 11 h 26"/>
                  <a:gd name="T2" fmla="*/ 27 w 33"/>
                  <a:gd name="T3" fmla="*/ 10 h 26"/>
                  <a:gd name="T4" fmla="*/ 18 w 33"/>
                  <a:gd name="T5" fmla="*/ 0 h 26"/>
                  <a:gd name="T6" fmla="*/ 8 w 33"/>
                  <a:gd name="T7" fmla="*/ 7 h 26"/>
                  <a:gd name="T8" fmla="*/ 0 w 33"/>
                  <a:gd name="T9" fmla="*/ 17 h 26"/>
                  <a:gd name="T10" fmla="*/ 10 w 33"/>
                  <a:gd name="T11" fmla="*/ 26 h 26"/>
                  <a:gd name="T12" fmla="*/ 18 w 33"/>
                  <a:gd name="T13" fmla="*/ 22 h 26"/>
                  <a:gd name="T14" fmla="*/ 25 w 33"/>
                  <a:gd name="T15" fmla="*/ 26 h 26"/>
                  <a:gd name="T16" fmla="*/ 33 w 33"/>
                  <a:gd name="T17" fmla="*/ 18 h 26"/>
                  <a:gd name="T18" fmla="*/ 27 w 33"/>
                  <a:gd name="T1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6">
                    <a:moveTo>
                      <a:pt x="27" y="11"/>
                    </a:moveTo>
                    <a:cubicBezTo>
                      <a:pt x="27" y="11"/>
                      <a:pt x="27" y="10"/>
                      <a:pt x="27" y="10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13" y="0"/>
                      <a:pt x="10" y="3"/>
                      <a:pt x="8" y="7"/>
                    </a:cubicBezTo>
                    <a:cubicBezTo>
                      <a:pt x="4" y="8"/>
                      <a:pt x="0" y="12"/>
                      <a:pt x="0" y="17"/>
                    </a:cubicBezTo>
                    <a:cubicBezTo>
                      <a:pt x="0" y="22"/>
                      <a:pt x="5" y="26"/>
                      <a:pt x="10" y="26"/>
                    </a:cubicBezTo>
                    <a:cubicBezTo>
                      <a:pt x="13" y="26"/>
                      <a:pt x="16" y="25"/>
                      <a:pt x="18" y="22"/>
                    </a:cubicBezTo>
                    <a:cubicBezTo>
                      <a:pt x="19" y="25"/>
                      <a:pt x="22" y="26"/>
                      <a:pt x="25" y="26"/>
                    </a:cubicBezTo>
                    <a:cubicBezTo>
                      <a:pt x="29" y="26"/>
                      <a:pt x="33" y="23"/>
                      <a:pt x="33" y="18"/>
                    </a:cubicBezTo>
                    <a:cubicBezTo>
                      <a:pt x="33" y="15"/>
                      <a:pt x="30" y="12"/>
                      <a:pt x="27" y="11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6" name="Freeform 1174"/>
              <p:cNvSpPr>
                <a:spLocks/>
              </p:cNvSpPr>
              <p:nvPr/>
            </p:nvSpPr>
            <p:spPr bwMode="auto">
              <a:xfrm>
                <a:off x="1027947" y="5817913"/>
                <a:ext cx="16108" cy="32215"/>
              </a:xfrm>
              <a:custGeom>
                <a:avLst/>
                <a:gdLst>
                  <a:gd name="T0" fmla="*/ 3 w 4"/>
                  <a:gd name="T1" fmla="*/ 7 h 8"/>
                  <a:gd name="T2" fmla="*/ 4 w 4"/>
                  <a:gd name="T3" fmla="*/ 3 h 8"/>
                  <a:gd name="T4" fmla="*/ 4 w 4"/>
                  <a:gd name="T5" fmla="*/ 2 h 8"/>
                  <a:gd name="T6" fmla="*/ 3 w 4"/>
                  <a:gd name="T7" fmla="*/ 4 h 8"/>
                  <a:gd name="T8" fmla="*/ 3 w 4"/>
                  <a:gd name="T9" fmla="*/ 0 h 8"/>
                  <a:gd name="T10" fmla="*/ 3 w 4"/>
                  <a:gd name="T11" fmla="*/ 1 h 8"/>
                  <a:gd name="T12" fmla="*/ 2 w 4"/>
                  <a:gd name="T13" fmla="*/ 0 h 8"/>
                  <a:gd name="T14" fmla="*/ 2 w 4"/>
                  <a:gd name="T15" fmla="*/ 5 h 8"/>
                  <a:gd name="T16" fmla="*/ 0 w 4"/>
                  <a:gd name="T17" fmla="*/ 3 h 8"/>
                  <a:gd name="T18" fmla="*/ 0 w 4"/>
                  <a:gd name="T19" fmla="*/ 4 h 8"/>
                  <a:gd name="T20" fmla="*/ 2 w 4"/>
                  <a:gd name="T21" fmla="*/ 7 h 8"/>
                  <a:gd name="T22" fmla="*/ 2 w 4"/>
                  <a:gd name="T23" fmla="*/ 8 h 8"/>
                  <a:gd name="T24" fmla="*/ 2 w 4"/>
                  <a:gd name="T25" fmla="*/ 8 h 8"/>
                  <a:gd name="T26" fmla="*/ 3 w 4"/>
                  <a:gd name="T27" fmla="*/ 8 h 8"/>
                  <a:gd name="T28" fmla="*/ 3 w 4"/>
                  <a:gd name="T29" fmla="*/ 7 h 8"/>
                  <a:gd name="T30" fmla="*/ 3 w 4"/>
                  <a:gd name="T31" fmla="*/ 7 h 8"/>
                  <a:gd name="T32" fmla="*/ 3 w 4"/>
                  <a:gd name="T33" fmla="*/ 7 h 8"/>
                  <a:gd name="T34" fmla="*/ 3 w 4"/>
                  <a:gd name="T35" fmla="*/ 7 h 8"/>
                  <a:gd name="T36" fmla="*/ 3 w 4"/>
                  <a:gd name="T3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" h="8">
                    <a:moveTo>
                      <a:pt x="3" y="7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7" name="Freeform 1175"/>
              <p:cNvSpPr>
                <a:spLocks noEditPoints="1"/>
              </p:cNvSpPr>
              <p:nvPr/>
            </p:nvSpPr>
            <p:spPr bwMode="auto">
              <a:xfrm>
                <a:off x="1039661" y="5838414"/>
                <a:ext cx="27823" cy="11715"/>
              </a:xfrm>
              <a:custGeom>
                <a:avLst/>
                <a:gdLst>
                  <a:gd name="T0" fmla="*/ 0 w 7"/>
                  <a:gd name="T1" fmla="*/ 3 h 3"/>
                  <a:gd name="T2" fmla="*/ 0 w 7"/>
                  <a:gd name="T3" fmla="*/ 3 h 3"/>
                  <a:gd name="T4" fmla="*/ 0 w 7"/>
                  <a:gd name="T5" fmla="*/ 3 h 3"/>
                  <a:gd name="T6" fmla="*/ 0 w 7"/>
                  <a:gd name="T7" fmla="*/ 3 h 3"/>
                  <a:gd name="T8" fmla="*/ 7 w 7"/>
                  <a:gd name="T9" fmla="*/ 2 h 3"/>
                  <a:gd name="T10" fmla="*/ 7 w 7"/>
                  <a:gd name="T11" fmla="*/ 2 h 3"/>
                  <a:gd name="T12" fmla="*/ 7 w 7"/>
                  <a:gd name="T13" fmla="*/ 2 h 3"/>
                  <a:gd name="T14" fmla="*/ 7 w 7"/>
                  <a:gd name="T15" fmla="*/ 2 h 3"/>
                  <a:gd name="T16" fmla="*/ 7 w 7"/>
                  <a:gd name="T17" fmla="*/ 2 h 3"/>
                  <a:gd name="T18" fmla="*/ 7 w 7"/>
                  <a:gd name="T19" fmla="*/ 2 h 3"/>
                  <a:gd name="T20" fmla="*/ 7 w 7"/>
                  <a:gd name="T21" fmla="*/ 2 h 3"/>
                  <a:gd name="T22" fmla="*/ 7 w 7"/>
                  <a:gd name="T23" fmla="*/ 2 h 3"/>
                  <a:gd name="T24" fmla="*/ 7 w 7"/>
                  <a:gd name="T25" fmla="*/ 2 h 3"/>
                  <a:gd name="T26" fmla="*/ 6 w 7"/>
                  <a:gd name="T27" fmla="*/ 2 h 3"/>
                  <a:gd name="T28" fmla="*/ 6 w 7"/>
                  <a:gd name="T29" fmla="*/ 2 h 3"/>
                  <a:gd name="T30" fmla="*/ 6 w 7"/>
                  <a:gd name="T31" fmla="*/ 2 h 3"/>
                  <a:gd name="T32" fmla="*/ 1 w 7"/>
                  <a:gd name="T33" fmla="*/ 0 h 3"/>
                  <a:gd name="T34" fmla="*/ 0 w 7"/>
                  <a:gd name="T35" fmla="*/ 2 h 3"/>
                  <a:gd name="T36" fmla="*/ 1 w 7"/>
                  <a:gd name="T37" fmla="*/ 0 h 3"/>
                  <a:gd name="T38" fmla="*/ 1 w 7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8" name="Freeform 1176"/>
              <p:cNvSpPr>
                <a:spLocks/>
              </p:cNvSpPr>
              <p:nvPr/>
            </p:nvSpPr>
            <p:spPr bwMode="auto">
              <a:xfrm>
                <a:off x="1039661" y="5741768"/>
                <a:ext cx="60038" cy="103967"/>
              </a:xfrm>
              <a:custGeom>
                <a:avLst/>
                <a:gdLst>
                  <a:gd name="T0" fmla="*/ 0 w 15"/>
                  <a:gd name="T1" fmla="*/ 0 h 26"/>
                  <a:gd name="T2" fmla="*/ 0 w 15"/>
                  <a:gd name="T3" fmla="*/ 0 h 26"/>
                  <a:gd name="T4" fmla="*/ 0 w 15"/>
                  <a:gd name="T5" fmla="*/ 0 h 26"/>
                  <a:gd name="T6" fmla="*/ 0 w 15"/>
                  <a:gd name="T7" fmla="*/ 20 h 26"/>
                  <a:gd name="T8" fmla="*/ 0 w 15"/>
                  <a:gd name="T9" fmla="*/ 20 h 26"/>
                  <a:gd name="T10" fmla="*/ 0 w 15"/>
                  <a:gd name="T11" fmla="*/ 19 h 26"/>
                  <a:gd name="T12" fmla="*/ 0 w 15"/>
                  <a:gd name="T13" fmla="*/ 23 h 26"/>
                  <a:gd name="T14" fmla="*/ 1 w 15"/>
                  <a:gd name="T15" fmla="*/ 21 h 26"/>
                  <a:gd name="T16" fmla="*/ 1 w 15"/>
                  <a:gd name="T17" fmla="*/ 22 h 26"/>
                  <a:gd name="T18" fmla="*/ 1 w 15"/>
                  <a:gd name="T19" fmla="*/ 24 h 26"/>
                  <a:gd name="T20" fmla="*/ 1 w 15"/>
                  <a:gd name="T21" fmla="*/ 24 h 26"/>
                  <a:gd name="T22" fmla="*/ 1 w 15"/>
                  <a:gd name="T23" fmla="*/ 24 h 26"/>
                  <a:gd name="T24" fmla="*/ 6 w 15"/>
                  <a:gd name="T25" fmla="*/ 26 h 26"/>
                  <a:gd name="T26" fmla="*/ 6 w 15"/>
                  <a:gd name="T27" fmla="*/ 26 h 26"/>
                  <a:gd name="T28" fmla="*/ 7 w 15"/>
                  <a:gd name="T29" fmla="*/ 26 h 26"/>
                  <a:gd name="T30" fmla="*/ 7 w 15"/>
                  <a:gd name="T31" fmla="*/ 26 h 26"/>
                  <a:gd name="T32" fmla="*/ 7 w 15"/>
                  <a:gd name="T33" fmla="*/ 26 h 26"/>
                  <a:gd name="T34" fmla="*/ 7 w 15"/>
                  <a:gd name="T35" fmla="*/ 26 h 26"/>
                  <a:gd name="T36" fmla="*/ 7 w 15"/>
                  <a:gd name="T37" fmla="*/ 26 h 26"/>
                  <a:gd name="T38" fmla="*/ 7 w 15"/>
                  <a:gd name="T39" fmla="*/ 26 h 26"/>
                  <a:gd name="T40" fmla="*/ 7 w 15"/>
                  <a:gd name="T41" fmla="*/ 26 h 26"/>
                  <a:gd name="T42" fmla="*/ 15 w 15"/>
                  <a:gd name="T43" fmla="*/ 18 h 26"/>
                  <a:gd name="T44" fmla="*/ 9 w 15"/>
                  <a:gd name="T45" fmla="*/ 11 h 26"/>
                  <a:gd name="T46" fmla="*/ 9 w 15"/>
                  <a:gd name="T47" fmla="*/ 11 h 26"/>
                  <a:gd name="T48" fmla="*/ 9 w 15"/>
                  <a:gd name="T49" fmla="*/ 11 h 26"/>
                  <a:gd name="T50" fmla="*/ 9 w 15"/>
                  <a:gd name="T51" fmla="*/ 10 h 26"/>
                  <a:gd name="T52" fmla="*/ 0 w 15"/>
                  <a:gd name="T5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2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5"/>
                      <a:pt x="4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1" y="26"/>
                      <a:pt x="15" y="23"/>
                      <a:pt x="15" y="18"/>
                    </a:cubicBezTo>
                    <a:cubicBezTo>
                      <a:pt x="15" y="15"/>
                      <a:pt x="12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9" y="4"/>
                      <a:pt x="5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9" name="Freeform 1177"/>
              <p:cNvSpPr>
                <a:spLocks/>
              </p:cNvSpPr>
              <p:nvPr/>
            </p:nvSpPr>
            <p:spPr bwMode="auto">
              <a:xfrm>
                <a:off x="1039661" y="5817913"/>
                <a:ext cx="4393" cy="32215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1 h 8"/>
                  <a:gd name="T4" fmla="*/ 0 w 1"/>
                  <a:gd name="T5" fmla="*/ 1 h 8"/>
                  <a:gd name="T6" fmla="*/ 0 w 1"/>
                  <a:gd name="T7" fmla="*/ 4 h 8"/>
                  <a:gd name="T8" fmla="*/ 0 w 1"/>
                  <a:gd name="T9" fmla="*/ 8 h 8"/>
                  <a:gd name="T10" fmla="*/ 0 w 1"/>
                  <a:gd name="T11" fmla="*/ 8 h 8"/>
                  <a:gd name="T12" fmla="*/ 0 w 1"/>
                  <a:gd name="T13" fmla="*/ 7 h 8"/>
                  <a:gd name="T14" fmla="*/ 0 w 1"/>
                  <a:gd name="T15" fmla="*/ 7 h 8"/>
                  <a:gd name="T16" fmla="*/ 0 w 1"/>
                  <a:gd name="T17" fmla="*/ 7 h 8"/>
                  <a:gd name="T18" fmla="*/ 0 w 1"/>
                  <a:gd name="T19" fmla="*/ 7 h 8"/>
                  <a:gd name="T20" fmla="*/ 0 w 1"/>
                  <a:gd name="T21" fmla="*/ 7 h 8"/>
                  <a:gd name="T22" fmla="*/ 1 w 1"/>
                  <a:gd name="T23" fmla="*/ 5 h 8"/>
                  <a:gd name="T24" fmla="*/ 1 w 1"/>
                  <a:gd name="T25" fmla="*/ 3 h 8"/>
                  <a:gd name="T26" fmla="*/ 1 w 1"/>
                  <a:gd name="T27" fmla="*/ 2 h 8"/>
                  <a:gd name="T28" fmla="*/ 0 w 1"/>
                  <a:gd name="T29" fmla="*/ 4 h 8"/>
                  <a:gd name="T30" fmla="*/ 0 w 1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8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3" name="Group 1162"/>
            <p:cNvGrpSpPr/>
            <p:nvPr/>
          </p:nvGrpSpPr>
          <p:grpSpPr>
            <a:xfrm>
              <a:off x="12714707" y="7551671"/>
              <a:ext cx="557908" cy="805378"/>
              <a:chOff x="12714707" y="7551671"/>
              <a:chExt cx="557908" cy="805378"/>
            </a:xfrm>
          </p:grpSpPr>
          <p:sp>
            <p:nvSpPr>
              <p:cNvPr id="2252" name="Freeform 941"/>
              <p:cNvSpPr>
                <a:spLocks/>
              </p:cNvSpPr>
              <p:nvPr/>
            </p:nvSpPr>
            <p:spPr bwMode="auto">
              <a:xfrm>
                <a:off x="12948999" y="8051005"/>
                <a:ext cx="83466" cy="306044"/>
              </a:xfrm>
              <a:custGeom>
                <a:avLst/>
                <a:gdLst>
                  <a:gd name="T0" fmla="*/ 21 w 21"/>
                  <a:gd name="T1" fmla="*/ 11 h 77"/>
                  <a:gd name="T2" fmla="*/ 11 w 21"/>
                  <a:gd name="T3" fmla="*/ 0 h 77"/>
                  <a:gd name="T4" fmla="*/ 0 w 21"/>
                  <a:gd name="T5" fmla="*/ 11 h 77"/>
                  <a:gd name="T6" fmla="*/ 0 w 21"/>
                  <a:gd name="T7" fmla="*/ 66 h 77"/>
                  <a:gd name="T8" fmla="*/ 11 w 21"/>
                  <a:gd name="T9" fmla="*/ 77 h 77"/>
                  <a:gd name="T10" fmla="*/ 21 w 21"/>
                  <a:gd name="T11" fmla="*/ 66 h 77"/>
                  <a:gd name="T12" fmla="*/ 21 w 21"/>
                  <a:gd name="T13" fmla="*/ 1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77">
                    <a:moveTo>
                      <a:pt x="21" y="11"/>
                    </a:moveTo>
                    <a:cubicBezTo>
                      <a:pt x="21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72"/>
                      <a:pt x="5" y="77"/>
                      <a:pt x="11" y="77"/>
                    </a:cubicBezTo>
                    <a:cubicBezTo>
                      <a:pt x="17" y="77"/>
                      <a:pt x="21" y="72"/>
                      <a:pt x="21" y="66"/>
                    </a:cubicBezTo>
                    <a:cubicBezTo>
                      <a:pt x="21" y="11"/>
                      <a:pt x="21" y="11"/>
                      <a:pt x="21" y="11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3" name="Freeform 942"/>
              <p:cNvSpPr>
                <a:spLocks/>
              </p:cNvSpPr>
              <p:nvPr/>
            </p:nvSpPr>
            <p:spPr bwMode="auto">
              <a:xfrm>
                <a:off x="12992929" y="8111042"/>
                <a:ext cx="39537" cy="246006"/>
              </a:xfrm>
              <a:custGeom>
                <a:avLst/>
                <a:gdLst>
                  <a:gd name="T0" fmla="*/ 10 w 10"/>
                  <a:gd name="T1" fmla="*/ 0 h 62"/>
                  <a:gd name="T2" fmla="*/ 0 w 10"/>
                  <a:gd name="T3" fmla="*/ 0 h 62"/>
                  <a:gd name="T4" fmla="*/ 0 w 10"/>
                  <a:gd name="T5" fmla="*/ 0 h 62"/>
                  <a:gd name="T6" fmla="*/ 0 w 10"/>
                  <a:gd name="T7" fmla="*/ 62 h 62"/>
                  <a:gd name="T8" fmla="*/ 10 w 10"/>
                  <a:gd name="T9" fmla="*/ 54 h 62"/>
                  <a:gd name="T10" fmla="*/ 6 w 10"/>
                  <a:gd name="T11" fmla="*/ 54 h 62"/>
                  <a:gd name="T12" fmla="*/ 10 w 10"/>
                  <a:gd name="T13" fmla="*/ 41 h 62"/>
                  <a:gd name="T14" fmla="*/ 10 w 10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6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5" y="62"/>
                      <a:pt x="9" y="59"/>
                      <a:pt x="10" y="54"/>
                    </a:cubicBezTo>
                    <a:cubicBezTo>
                      <a:pt x="9" y="54"/>
                      <a:pt x="8" y="54"/>
                      <a:pt x="6" y="54"/>
                    </a:cubicBezTo>
                    <a:cubicBezTo>
                      <a:pt x="7" y="49"/>
                      <a:pt x="9" y="45"/>
                      <a:pt x="10" y="41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4" name="Oval 943"/>
              <p:cNvSpPr>
                <a:spLocks noChangeArrowheads="1"/>
              </p:cNvSpPr>
              <p:nvPr/>
            </p:nvSpPr>
            <p:spPr bwMode="auto">
              <a:xfrm>
                <a:off x="12714707" y="7551671"/>
                <a:ext cx="557907" cy="559371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5" name="Freeform 944"/>
              <p:cNvSpPr>
                <a:spLocks/>
              </p:cNvSpPr>
              <p:nvPr/>
            </p:nvSpPr>
            <p:spPr bwMode="auto">
              <a:xfrm>
                <a:off x="12992929" y="7551671"/>
                <a:ext cx="279686" cy="559371"/>
              </a:xfrm>
              <a:custGeom>
                <a:avLst/>
                <a:gdLst>
                  <a:gd name="T0" fmla="*/ 0 w 70"/>
                  <a:gd name="T1" fmla="*/ 0 h 140"/>
                  <a:gd name="T2" fmla="*/ 0 w 70"/>
                  <a:gd name="T3" fmla="*/ 140 h 140"/>
                  <a:gd name="T4" fmla="*/ 70 w 70"/>
                  <a:gd name="T5" fmla="*/ 70 h 140"/>
                  <a:gd name="T6" fmla="*/ 68 w 70"/>
                  <a:gd name="T7" fmla="*/ 52 h 140"/>
                  <a:gd name="T8" fmla="*/ 65 w 70"/>
                  <a:gd name="T9" fmla="*/ 44 h 140"/>
                  <a:gd name="T10" fmla="*/ 49 w 70"/>
                  <a:gd name="T11" fmla="*/ 20 h 140"/>
                  <a:gd name="T12" fmla="*/ 38 w 70"/>
                  <a:gd name="T13" fmla="*/ 12 h 140"/>
                  <a:gd name="T14" fmla="*/ 0 w 70"/>
                  <a:gd name="T1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40">
                    <a:moveTo>
                      <a:pt x="0" y="0"/>
                    </a:moveTo>
                    <a:cubicBezTo>
                      <a:pt x="0" y="140"/>
                      <a:pt x="0" y="140"/>
                      <a:pt x="0" y="140"/>
                    </a:cubicBezTo>
                    <a:cubicBezTo>
                      <a:pt x="39" y="140"/>
                      <a:pt x="70" y="109"/>
                      <a:pt x="70" y="70"/>
                    </a:cubicBezTo>
                    <a:cubicBezTo>
                      <a:pt x="70" y="64"/>
                      <a:pt x="69" y="58"/>
                      <a:pt x="68" y="52"/>
                    </a:cubicBezTo>
                    <a:cubicBezTo>
                      <a:pt x="67" y="49"/>
                      <a:pt x="66" y="47"/>
                      <a:pt x="65" y="44"/>
                    </a:cubicBezTo>
                    <a:cubicBezTo>
                      <a:pt x="61" y="35"/>
                      <a:pt x="56" y="27"/>
                      <a:pt x="49" y="20"/>
                    </a:cubicBezTo>
                    <a:cubicBezTo>
                      <a:pt x="46" y="17"/>
                      <a:pt x="42" y="14"/>
                      <a:pt x="38" y="12"/>
                    </a:cubicBezTo>
                    <a:cubicBezTo>
                      <a:pt x="27" y="4"/>
                      <a:pt x="14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7" name="Group 1156"/>
            <p:cNvGrpSpPr/>
            <p:nvPr/>
          </p:nvGrpSpPr>
          <p:grpSpPr>
            <a:xfrm>
              <a:off x="13960845" y="8349727"/>
              <a:ext cx="314830" cy="259186"/>
              <a:chOff x="13960845" y="8349727"/>
              <a:chExt cx="314830" cy="259186"/>
            </a:xfrm>
          </p:grpSpPr>
          <p:sp>
            <p:nvSpPr>
              <p:cNvPr id="2100" name="Freeform 1178"/>
              <p:cNvSpPr>
                <a:spLocks/>
              </p:cNvSpPr>
              <p:nvPr/>
            </p:nvSpPr>
            <p:spPr bwMode="auto">
              <a:xfrm>
                <a:off x="13960845" y="8349727"/>
                <a:ext cx="314830" cy="259186"/>
              </a:xfrm>
              <a:custGeom>
                <a:avLst/>
                <a:gdLst>
                  <a:gd name="T0" fmla="*/ 67 w 79"/>
                  <a:gd name="T1" fmla="*/ 27 h 65"/>
                  <a:gd name="T2" fmla="*/ 67 w 79"/>
                  <a:gd name="T3" fmla="*/ 24 h 65"/>
                  <a:gd name="T4" fmla="*/ 43 w 79"/>
                  <a:gd name="T5" fmla="*/ 0 h 65"/>
                  <a:gd name="T6" fmla="*/ 20 w 79"/>
                  <a:gd name="T7" fmla="*/ 17 h 65"/>
                  <a:gd name="T8" fmla="*/ 0 w 79"/>
                  <a:gd name="T9" fmla="*/ 41 h 65"/>
                  <a:gd name="T10" fmla="*/ 24 w 79"/>
                  <a:gd name="T11" fmla="*/ 65 h 65"/>
                  <a:gd name="T12" fmla="*/ 43 w 79"/>
                  <a:gd name="T13" fmla="*/ 55 h 65"/>
                  <a:gd name="T14" fmla="*/ 60 w 79"/>
                  <a:gd name="T15" fmla="*/ 65 h 65"/>
                  <a:gd name="T16" fmla="*/ 79 w 79"/>
                  <a:gd name="T17" fmla="*/ 45 h 65"/>
                  <a:gd name="T18" fmla="*/ 67 w 79"/>
                  <a:gd name="T19" fmla="*/ 2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65">
                    <a:moveTo>
                      <a:pt x="67" y="27"/>
                    </a:moveTo>
                    <a:cubicBezTo>
                      <a:pt x="67" y="26"/>
                      <a:pt x="67" y="25"/>
                      <a:pt x="67" y="24"/>
                    </a:cubicBezTo>
                    <a:cubicBezTo>
                      <a:pt x="67" y="11"/>
                      <a:pt x="56" y="0"/>
                      <a:pt x="43" y="0"/>
                    </a:cubicBezTo>
                    <a:cubicBezTo>
                      <a:pt x="32" y="0"/>
                      <a:pt x="23" y="7"/>
                      <a:pt x="20" y="17"/>
                    </a:cubicBezTo>
                    <a:cubicBezTo>
                      <a:pt x="8" y="19"/>
                      <a:pt x="0" y="29"/>
                      <a:pt x="0" y="41"/>
                    </a:cubicBezTo>
                    <a:cubicBezTo>
                      <a:pt x="0" y="54"/>
                      <a:pt x="11" y="65"/>
                      <a:pt x="24" y="65"/>
                    </a:cubicBezTo>
                    <a:cubicBezTo>
                      <a:pt x="32" y="65"/>
                      <a:pt x="39" y="61"/>
                      <a:pt x="43" y="55"/>
                    </a:cubicBezTo>
                    <a:cubicBezTo>
                      <a:pt x="47" y="61"/>
                      <a:pt x="53" y="65"/>
                      <a:pt x="60" y="65"/>
                    </a:cubicBezTo>
                    <a:cubicBezTo>
                      <a:pt x="71" y="65"/>
                      <a:pt x="79" y="56"/>
                      <a:pt x="79" y="45"/>
                    </a:cubicBezTo>
                    <a:cubicBezTo>
                      <a:pt x="79" y="37"/>
                      <a:pt x="74" y="30"/>
                      <a:pt x="67" y="27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1" name="Freeform 1179"/>
              <p:cNvSpPr>
                <a:spLocks/>
              </p:cNvSpPr>
              <p:nvPr/>
            </p:nvSpPr>
            <p:spPr bwMode="auto">
              <a:xfrm>
                <a:off x="14101420" y="8541553"/>
                <a:ext cx="46858" cy="67359"/>
              </a:xfrm>
              <a:custGeom>
                <a:avLst/>
                <a:gdLst>
                  <a:gd name="T0" fmla="*/ 9 w 12"/>
                  <a:gd name="T1" fmla="*/ 16 h 17"/>
                  <a:gd name="T2" fmla="*/ 12 w 12"/>
                  <a:gd name="T3" fmla="*/ 7 h 17"/>
                  <a:gd name="T4" fmla="*/ 11 w 12"/>
                  <a:gd name="T5" fmla="*/ 3 h 17"/>
                  <a:gd name="T6" fmla="*/ 9 w 12"/>
                  <a:gd name="T7" fmla="*/ 8 h 17"/>
                  <a:gd name="T8" fmla="*/ 9 w 12"/>
                  <a:gd name="T9" fmla="*/ 0 h 17"/>
                  <a:gd name="T10" fmla="*/ 8 w 12"/>
                  <a:gd name="T11" fmla="*/ 0 h 17"/>
                  <a:gd name="T12" fmla="*/ 5 w 12"/>
                  <a:gd name="T13" fmla="*/ 0 h 17"/>
                  <a:gd name="T14" fmla="*/ 5 w 12"/>
                  <a:gd name="T15" fmla="*/ 11 h 17"/>
                  <a:gd name="T16" fmla="*/ 2 w 12"/>
                  <a:gd name="T17" fmla="*/ 6 h 17"/>
                  <a:gd name="T18" fmla="*/ 0 w 12"/>
                  <a:gd name="T19" fmla="*/ 8 h 17"/>
                  <a:gd name="T20" fmla="*/ 6 w 12"/>
                  <a:gd name="T21" fmla="*/ 17 h 17"/>
                  <a:gd name="T22" fmla="*/ 7 w 12"/>
                  <a:gd name="T23" fmla="*/ 17 h 17"/>
                  <a:gd name="T24" fmla="*/ 7 w 12"/>
                  <a:gd name="T25" fmla="*/ 17 h 17"/>
                  <a:gd name="T26" fmla="*/ 8 w 12"/>
                  <a:gd name="T27" fmla="*/ 17 h 17"/>
                  <a:gd name="T28" fmla="*/ 8 w 12"/>
                  <a:gd name="T29" fmla="*/ 17 h 17"/>
                  <a:gd name="T30" fmla="*/ 8 w 12"/>
                  <a:gd name="T31" fmla="*/ 17 h 17"/>
                  <a:gd name="T32" fmla="*/ 9 w 12"/>
                  <a:gd name="T33" fmla="*/ 16 h 17"/>
                  <a:gd name="T34" fmla="*/ 9 w 12"/>
                  <a:gd name="T35" fmla="*/ 16 h 17"/>
                  <a:gd name="T36" fmla="*/ 9 w 12"/>
                  <a:gd name="T3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7">
                    <a:moveTo>
                      <a:pt x="9" y="16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1" y="5"/>
                      <a:pt x="11" y="4"/>
                      <a:pt x="11" y="3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1" y="8"/>
                      <a:pt x="0" y="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2" name="Freeform 1180"/>
              <p:cNvSpPr>
                <a:spLocks noEditPoints="1"/>
              </p:cNvSpPr>
              <p:nvPr/>
            </p:nvSpPr>
            <p:spPr bwMode="auto">
              <a:xfrm>
                <a:off x="14129242" y="8608912"/>
                <a:ext cx="71752" cy="0"/>
              </a:xfrm>
              <a:custGeom>
                <a:avLst/>
                <a:gdLst>
                  <a:gd name="T0" fmla="*/ 1 w 18"/>
                  <a:gd name="T1" fmla="*/ 0 w 18"/>
                  <a:gd name="T2" fmla="*/ 0 w 18"/>
                  <a:gd name="T3" fmla="*/ 1 w 18"/>
                  <a:gd name="T4" fmla="*/ 18 w 18"/>
                  <a:gd name="T5" fmla="*/ 18 w 18"/>
                  <a:gd name="T6" fmla="*/ 18 w 18"/>
                  <a:gd name="T7" fmla="*/ 18 w 18"/>
                  <a:gd name="T8" fmla="*/ 18 w 18"/>
                  <a:gd name="T9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8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3" name="Freeform 1181"/>
              <p:cNvSpPr>
                <a:spLocks/>
              </p:cNvSpPr>
              <p:nvPr/>
            </p:nvSpPr>
            <p:spPr bwMode="auto">
              <a:xfrm>
                <a:off x="14129242" y="8349727"/>
                <a:ext cx="146432" cy="259186"/>
              </a:xfrm>
              <a:custGeom>
                <a:avLst/>
                <a:gdLst>
                  <a:gd name="T0" fmla="*/ 1 w 37"/>
                  <a:gd name="T1" fmla="*/ 0 h 65"/>
                  <a:gd name="T2" fmla="*/ 1 w 37"/>
                  <a:gd name="T3" fmla="*/ 0 h 65"/>
                  <a:gd name="T4" fmla="*/ 0 w 37"/>
                  <a:gd name="T5" fmla="*/ 0 h 65"/>
                  <a:gd name="T6" fmla="*/ 0 w 37"/>
                  <a:gd name="T7" fmla="*/ 48 h 65"/>
                  <a:gd name="T8" fmla="*/ 0 w 37"/>
                  <a:gd name="T9" fmla="*/ 48 h 65"/>
                  <a:gd name="T10" fmla="*/ 1 w 37"/>
                  <a:gd name="T11" fmla="*/ 48 h 65"/>
                  <a:gd name="T12" fmla="*/ 2 w 37"/>
                  <a:gd name="T13" fmla="*/ 48 h 65"/>
                  <a:gd name="T14" fmla="*/ 2 w 37"/>
                  <a:gd name="T15" fmla="*/ 56 h 65"/>
                  <a:gd name="T16" fmla="*/ 4 w 37"/>
                  <a:gd name="T17" fmla="*/ 51 h 65"/>
                  <a:gd name="T18" fmla="*/ 5 w 37"/>
                  <a:gd name="T19" fmla="*/ 55 h 65"/>
                  <a:gd name="T20" fmla="*/ 4 w 37"/>
                  <a:gd name="T21" fmla="*/ 58 h 65"/>
                  <a:gd name="T22" fmla="*/ 18 w 37"/>
                  <a:gd name="T23" fmla="*/ 65 h 65"/>
                  <a:gd name="T24" fmla="*/ 18 w 37"/>
                  <a:gd name="T25" fmla="*/ 65 h 65"/>
                  <a:gd name="T26" fmla="*/ 18 w 37"/>
                  <a:gd name="T27" fmla="*/ 65 h 65"/>
                  <a:gd name="T28" fmla="*/ 18 w 37"/>
                  <a:gd name="T29" fmla="*/ 65 h 65"/>
                  <a:gd name="T30" fmla="*/ 18 w 37"/>
                  <a:gd name="T31" fmla="*/ 65 h 65"/>
                  <a:gd name="T32" fmla="*/ 37 w 37"/>
                  <a:gd name="T33" fmla="*/ 45 h 65"/>
                  <a:gd name="T34" fmla="*/ 25 w 37"/>
                  <a:gd name="T35" fmla="*/ 27 h 65"/>
                  <a:gd name="T36" fmla="*/ 25 w 37"/>
                  <a:gd name="T37" fmla="*/ 27 h 65"/>
                  <a:gd name="T38" fmla="*/ 25 w 37"/>
                  <a:gd name="T39" fmla="*/ 27 h 65"/>
                  <a:gd name="T40" fmla="*/ 25 w 37"/>
                  <a:gd name="T41" fmla="*/ 24 h 65"/>
                  <a:gd name="T42" fmla="*/ 25 w 37"/>
                  <a:gd name="T43" fmla="*/ 23 h 65"/>
                  <a:gd name="T44" fmla="*/ 9 w 37"/>
                  <a:gd name="T45" fmla="*/ 1 h 65"/>
                  <a:gd name="T46" fmla="*/ 1 w 37"/>
                  <a:gd name="T4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" h="6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2" y="48"/>
                      <a:pt x="2" y="48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3"/>
                      <a:pt x="5" y="55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7" y="62"/>
                      <a:pt x="12" y="65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29" y="65"/>
                      <a:pt x="37" y="56"/>
                      <a:pt x="37" y="45"/>
                    </a:cubicBezTo>
                    <a:cubicBezTo>
                      <a:pt x="37" y="37"/>
                      <a:pt x="32" y="30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6"/>
                      <a:pt x="25" y="25"/>
                      <a:pt x="25" y="24"/>
                    </a:cubicBezTo>
                    <a:cubicBezTo>
                      <a:pt x="25" y="24"/>
                      <a:pt x="25" y="23"/>
                      <a:pt x="25" y="23"/>
                    </a:cubicBezTo>
                    <a:cubicBezTo>
                      <a:pt x="25" y="13"/>
                      <a:pt x="18" y="4"/>
                      <a:pt x="9" y="1"/>
                    </a:cubicBezTo>
                    <a:cubicBezTo>
                      <a:pt x="6" y="0"/>
                      <a:pt x="4" y="0"/>
                      <a:pt x="1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4" name="Freeform 1182"/>
              <p:cNvSpPr>
                <a:spLocks/>
              </p:cNvSpPr>
              <p:nvPr/>
            </p:nvSpPr>
            <p:spPr bwMode="auto">
              <a:xfrm>
                <a:off x="14129242" y="8541553"/>
                <a:ext cx="19037" cy="67359"/>
              </a:xfrm>
              <a:custGeom>
                <a:avLst/>
                <a:gdLst>
                  <a:gd name="T0" fmla="*/ 2 w 5"/>
                  <a:gd name="T1" fmla="*/ 0 h 17"/>
                  <a:gd name="T2" fmla="*/ 1 w 5"/>
                  <a:gd name="T3" fmla="*/ 0 h 17"/>
                  <a:gd name="T4" fmla="*/ 0 w 5"/>
                  <a:gd name="T5" fmla="*/ 0 h 17"/>
                  <a:gd name="T6" fmla="*/ 0 w 5"/>
                  <a:gd name="T7" fmla="*/ 8 h 17"/>
                  <a:gd name="T8" fmla="*/ 0 w 5"/>
                  <a:gd name="T9" fmla="*/ 17 h 17"/>
                  <a:gd name="T10" fmla="*/ 1 w 5"/>
                  <a:gd name="T11" fmla="*/ 17 h 17"/>
                  <a:gd name="T12" fmla="*/ 1 w 5"/>
                  <a:gd name="T13" fmla="*/ 17 h 17"/>
                  <a:gd name="T14" fmla="*/ 1 w 5"/>
                  <a:gd name="T15" fmla="*/ 17 h 17"/>
                  <a:gd name="T16" fmla="*/ 2 w 5"/>
                  <a:gd name="T17" fmla="*/ 16 h 17"/>
                  <a:gd name="T18" fmla="*/ 2 w 5"/>
                  <a:gd name="T19" fmla="*/ 16 h 17"/>
                  <a:gd name="T20" fmla="*/ 2 w 5"/>
                  <a:gd name="T21" fmla="*/ 16 h 17"/>
                  <a:gd name="T22" fmla="*/ 4 w 5"/>
                  <a:gd name="T23" fmla="*/ 10 h 17"/>
                  <a:gd name="T24" fmla="*/ 4 w 5"/>
                  <a:gd name="T25" fmla="*/ 10 h 17"/>
                  <a:gd name="T26" fmla="*/ 5 w 5"/>
                  <a:gd name="T27" fmla="*/ 7 h 17"/>
                  <a:gd name="T28" fmla="*/ 4 w 5"/>
                  <a:gd name="T29" fmla="*/ 3 h 17"/>
                  <a:gd name="T30" fmla="*/ 2 w 5"/>
                  <a:gd name="T31" fmla="*/ 8 h 17"/>
                  <a:gd name="T32" fmla="*/ 2 w 5"/>
                  <a:gd name="T3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17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1" name="Group 1180"/>
            <p:cNvGrpSpPr/>
            <p:nvPr/>
          </p:nvGrpSpPr>
          <p:grpSpPr>
            <a:xfrm>
              <a:off x="1757179" y="5507477"/>
              <a:ext cx="606230" cy="506656"/>
              <a:chOff x="1757179" y="5507477"/>
              <a:chExt cx="606230" cy="506656"/>
            </a:xfrm>
          </p:grpSpPr>
          <p:sp>
            <p:nvSpPr>
              <p:cNvPr id="1676" name="Freeform 733"/>
              <p:cNvSpPr>
                <a:spLocks/>
              </p:cNvSpPr>
              <p:nvPr/>
            </p:nvSpPr>
            <p:spPr bwMode="auto">
              <a:xfrm>
                <a:off x="1856753" y="5727125"/>
                <a:ext cx="39537" cy="130325"/>
              </a:xfrm>
              <a:custGeom>
                <a:avLst/>
                <a:gdLst>
                  <a:gd name="T0" fmla="*/ 10 w 10"/>
                  <a:gd name="T1" fmla="*/ 4 h 33"/>
                  <a:gd name="T2" fmla="*/ 5 w 10"/>
                  <a:gd name="T3" fmla="*/ 0 h 33"/>
                  <a:gd name="T4" fmla="*/ 0 w 10"/>
                  <a:gd name="T5" fmla="*/ 4 h 33"/>
                  <a:gd name="T6" fmla="*/ 0 w 10"/>
                  <a:gd name="T7" fmla="*/ 28 h 33"/>
                  <a:gd name="T8" fmla="*/ 5 w 10"/>
                  <a:gd name="T9" fmla="*/ 33 h 33"/>
                  <a:gd name="T10" fmla="*/ 10 w 10"/>
                  <a:gd name="T11" fmla="*/ 28 h 33"/>
                  <a:gd name="T12" fmla="*/ 10 w 10"/>
                  <a:gd name="T13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3">
                    <a:moveTo>
                      <a:pt x="10" y="4"/>
                    </a:move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2" y="33"/>
                      <a:pt x="5" y="33"/>
                    </a:cubicBezTo>
                    <a:cubicBezTo>
                      <a:pt x="8" y="33"/>
                      <a:pt x="10" y="31"/>
                      <a:pt x="10" y="28"/>
                    </a:cubicBezTo>
                    <a:cubicBezTo>
                      <a:pt x="10" y="4"/>
                      <a:pt x="10" y="4"/>
                      <a:pt x="10" y="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7" name="Freeform 734"/>
              <p:cNvSpPr>
                <a:spLocks/>
              </p:cNvSpPr>
              <p:nvPr/>
            </p:nvSpPr>
            <p:spPr bwMode="auto">
              <a:xfrm>
                <a:off x="1877254" y="5750554"/>
                <a:ext cx="19036" cy="106896"/>
              </a:xfrm>
              <a:custGeom>
                <a:avLst/>
                <a:gdLst>
                  <a:gd name="T0" fmla="*/ 5 w 5"/>
                  <a:gd name="T1" fmla="*/ 0 h 27"/>
                  <a:gd name="T2" fmla="*/ 0 w 5"/>
                  <a:gd name="T3" fmla="*/ 0 h 27"/>
                  <a:gd name="T4" fmla="*/ 0 w 5"/>
                  <a:gd name="T5" fmla="*/ 0 h 27"/>
                  <a:gd name="T6" fmla="*/ 0 w 5"/>
                  <a:gd name="T7" fmla="*/ 27 h 27"/>
                  <a:gd name="T8" fmla="*/ 5 w 5"/>
                  <a:gd name="T9" fmla="*/ 22 h 27"/>
                  <a:gd name="T10" fmla="*/ 5 w 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7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" y="27"/>
                      <a:pt x="5" y="25"/>
                      <a:pt x="5" y="2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8" name="Oval 735"/>
              <p:cNvSpPr>
                <a:spLocks noChangeArrowheads="1"/>
              </p:cNvSpPr>
              <p:nvPr/>
            </p:nvSpPr>
            <p:spPr bwMode="auto">
              <a:xfrm>
                <a:off x="1757179" y="5507477"/>
                <a:ext cx="238685" cy="243078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9" name="Freeform 736"/>
              <p:cNvSpPr>
                <a:spLocks/>
              </p:cNvSpPr>
              <p:nvPr/>
            </p:nvSpPr>
            <p:spPr bwMode="auto">
              <a:xfrm>
                <a:off x="1877254" y="5507477"/>
                <a:ext cx="118610" cy="243078"/>
              </a:xfrm>
              <a:custGeom>
                <a:avLst/>
                <a:gdLst>
                  <a:gd name="T0" fmla="*/ 0 w 30"/>
                  <a:gd name="T1" fmla="*/ 0 h 61"/>
                  <a:gd name="T2" fmla="*/ 0 w 30"/>
                  <a:gd name="T3" fmla="*/ 61 h 61"/>
                  <a:gd name="T4" fmla="*/ 5 w 30"/>
                  <a:gd name="T5" fmla="*/ 61 h 61"/>
                  <a:gd name="T6" fmla="*/ 5 w 30"/>
                  <a:gd name="T7" fmla="*/ 60 h 61"/>
                  <a:gd name="T8" fmla="*/ 30 w 30"/>
                  <a:gd name="T9" fmla="*/ 25 h 61"/>
                  <a:gd name="T10" fmla="*/ 0 w 30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61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2" y="61"/>
                      <a:pt x="3" y="61"/>
                      <a:pt x="5" y="61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44"/>
                      <a:pt x="16" y="30"/>
                      <a:pt x="30" y="25"/>
                    </a:cubicBezTo>
                    <a:cubicBezTo>
                      <a:pt x="27" y="11"/>
                      <a:pt x="15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0" name="Freeform 737"/>
              <p:cNvSpPr>
                <a:spLocks/>
              </p:cNvSpPr>
              <p:nvPr/>
            </p:nvSpPr>
            <p:spPr bwMode="auto">
              <a:xfrm>
                <a:off x="2227227" y="5794484"/>
                <a:ext cx="35144" cy="131789"/>
              </a:xfrm>
              <a:custGeom>
                <a:avLst/>
                <a:gdLst>
                  <a:gd name="T0" fmla="*/ 9 w 9"/>
                  <a:gd name="T1" fmla="*/ 5 h 33"/>
                  <a:gd name="T2" fmla="*/ 4 w 9"/>
                  <a:gd name="T3" fmla="*/ 0 h 33"/>
                  <a:gd name="T4" fmla="*/ 0 w 9"/>
                  <a:gd name="T5" fmla="*/ 5 h 33"/>
                  <a:gd name="T6" fmla="*/ 0 w 9"/>
                  <a:gd name="T7" fmla="*/ 28 h 33"/>
                  <a:gd name="T8" fmla="*/ 4 w 9"/>
                  <a:gd name="T9" fmla="*/ 33 h 33"/>
                  <a:gd name="T10" fmla="*/ 9 w 9"/>
                  <a:gd name="T11" fmla="*/ 28 h 33"/>
                  <a:gd name="T12" fmla="*/ 9 w 9"/>
                  <a:gd name="T13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3">
                    <a:moveTo>
                      <a:pt x="9" y="5"/>
                    </a:move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2" y="33"/>
                      <a:pt x="4" y="33"/>
                    </a:cubicBezTo>
                    <a:cubicBezTo>
                      <a:pt x="7" y="33"/>
                      <a:pt x="9" y="31"/>
                      <a:pt x="9" y="28"/>
                    </a:cubicBezTo>
                    <a:cubicBezTo>
                      <a:pt x="9" y="5"/>
                      <a:pt x="9" y="5"/>
                      <a:pt x="9" y="5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1" name="Freeform 738"/>
              <p:cNvSpPr>
                <a:spLocks/>
              </p:cNvSpPr>
              <p:nvPr/>
            </p:nvSpPr>
            <p:spPr bwMode="auto">
              <a:xfrm>
                <a:off x="2243334" y="5817913"/>
                <a:ext cx="19036" cy="108360"/>
              </a:xfrm>
              <a:custGeom>
                <a:avLst/>
                <a:gdLst>
                  <a:gd name="T0" fmla="*/ 5 w 5"/>
                  <a:gd name="T1" fmla="*/ 0 h 27"/>
                  <a:gd name="T2" fmla="*/ 0 w 5"/>
                  <a:gd name="T3" fmla="*/ 1 h 27"/>
                  <a:gd name="T4" fmla="*/ 0 w 5"/>
                  <a:gd name="T5" fmla="*/ 1 h 27"/>
                  <a:gd name="T6" fmla="*/ 0 w 5"/>
                  <a:gd name="T7" fmla="*/ 27 h 27"/>
                  <a:gd name="T8" fmla="*/ 5 w 5"/>
                  <a:gd name="T9" fmla="*/ 22 h 27"/>
                  <a:gd name="T10" fmla="*/ 5 w 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7">
                    <a:moveTo>
                      <a:pt x="5" y="0"/>
                    </a:moveTo>
                    <a:cubicBezTo>
                      <a:pt x="3" y="0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" y="27"/>
                      <a:pt x="5" y="25"/>
                      <a:pt x="5" y="2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2" name="Oval 739"/>
              <p:cNvSpPr>
                <a:spLocks noChangeArrowheads="1"/>
              </p:cNvSpPr>
              <p:nvPr/>
            </p:nvSpPr>
            <p:spPr bwMode="auto">
              <a:xfrm>
                <a:off x="2127653" y="5586550"/>
                <a:ext cx="235756" cy="235756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3" name="Freeform 740"/>
              <p:cNvSpPr>
                <a:spLocks/>
              </p:cNvSpPr>
              <p:nvPr/>
            </p:nvSpPr>
            <p:spPr bwMode="auto">
              <a:xfrm>
                <a:off x="2243334" y="5586550"/>
                <a:ext cx="120074" cy="235756"/>
              </a:xfrm>
              <a:custGeom>
                <a:avLst/>
                <a:gdLst>
                  <a:gd name="T0" fmla="*/ 0 w 30"/>
                  <a:gd name="T1" fmla="*/ 0 h 59"/>
                  <a:gd name="T2" fmla="*/ 0 w 30"/>
                  <a:gd name="T3" fmla="*/ 59 h 59"/>
                  <a:gd name="T4" fmla="*/ 30 w 30"/>
                  <a:gd name="T5" fmla="*/ 29 h 59"/>
                  <a:gd name="T6" fmla="*/ 0 w 30"/>
                  <a:gd name="T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9">
                    <a:moveTo>
                      <a:pt x="0" y="0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6" y="59"/>
                      <a:pt x="30" y="45"/>
                      <a:pt x="30" y="29"/>
                    </a:cubicBezTo>
                    <a:cubicBezTo>
                      <a:pt x="30" y="13"/>
                      <a:pt x="16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4" name="Freeform 741"/>
              <p:cNvSpPr>
                <a:spLocks/>
              </p:cNvSpPr>
              <p:nvPr/>
            </p:nvSpPr>
            <p:spPr bwMode="auto">
              <a:xfrm>
                <a:off x="2020757" y="5857450"/>
                <a:ext cx="42465" cy="156683"/>
              </a:xfrm>
              <a:custGeom>
                <a:avLst/>
                <a:gdLst>
                  <a:gd name="T0" fmla="*/ 11 w 11"/>
                  <a:gd name="T1" fmla="*/ 5 h 39"/>
                  <a:gd name="T2" fmla="*/ 5 w 11"/>
                  <a:gd name="T3" fmla="*/ 0 h 39"/>
                  <a:gd name="T4" fmla="*/ 0 w 11"/>
                  <a:gd name="T5" fmla="*/ 5 h 39"/>
                  <a:gd name="T6" fmla="*/ 0 w 11"/>
                  <a:gd name="T7" fmla="*/ 34 h 39"/>
                  <a:gd name="T8" fmla="*/ 5 w 11"/>
                  <a:gd name="T9" fmla="*/ 39 h 39"/>
                  <a:gd name="T10" fmla="*/ 11 w 11"/>
                  <a:gd name="T11" fmla="*/ 34 h 39"/>
                  <a:gd name="T12" fmla="*/ 11 w 11"/>
                  <a:gd name="T13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5"/>
                    </a:moveTo>
                    <a:cubicBezTo>
                      <a:pt x="11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8" y="39"/>
                      <a:pt x="11" y="37"/>
                      <a:pt x="11" y="34"/>
                    </a:cubicBezTo>
                    <a:cubicBezTo>
                      <a:pt x="11" y="5"/>
                      <a:pt x="11" y="5"/>
                      <a:pt x="11" y="5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5" name="Freeform 742"/>
              <p:cNvSpPr>
                <a:spLocks/>
              </p:cNvSpPr>
              <p:nvPr/>
            </p:nvSpPr>
            <p:spPr bwMode="auto">
              <a:xfrm>
                <a:off x="2039794" y="5885272"/>
                <a:ext cx="23429" cy="128860"/>
              </a:xfrm>
              <a:custGeom>
                <a:avLst/>
                <a:gdLst>
                  <a:gd name="T0" fmla="*/ 6 w 6"/>
                  <a:gd name="T1" fmla="*/ 0 h 32"/>
                  <a:gd name="T2" fmla="*/ 0 w 6"/>
                  <a:gd name="T3" fmla="*/ 1 h 32"/>
                  <a:gd name="T4" fmla="*/ 0 w 6"/>
                  <a:gd name="T5" fmla="*/ 1 h 32"/>
                  <a:gd name="T6" fmla="*/ 0 w 6"/>
                  <a:gd name="T7" fmla="*/ 32 h 32"/>
                  <a:gd name="T8" fmla="*/ 6 w 6"/>
                  <a:gd name="T9" fmla="*/ 27 h 32"/>
                  <a:gd name="T10" fmla="*/ 6 w 6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2">
                    <a:moveTo>
                      <a:pt x="6" y="0"/>
                    </a:moveTo>
                    <a:cubicBezTo>
                      <a:pt x="4" y="1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3" y="32"/>
                      <a:pt x="6" y="30"/>
                      <a:pt x="6" y="27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6" name="Oval 743"/>
              <p:cNvSpPr>
                <a:spLocks noChangeArrowheads="1"/>
              </p:cNvSpPr>
              <p:nvPr/>
            </p:nvSpPr>
            <p:spPr bwMode="auto">
              <a:xfrm>
                <a:off x="1896290" y="5602658"/>
                <a:ext cx="287007" cy="287007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7" name="Freeform 744"/>
              <p:cNvSpPr>
                <a:spLocks/>
              </p:cNvSpPr>
              <p:nvPr/>
            </p:nvSpPr>
            <p:spPr bwMode="auto">
              <a:xfrm>
                <a:off x="2039794" y="5602658"/>
                <a:ext cx="143504" cy="287007"/>
              </a:xfrm>
              <a:custGeom>
                <a:avLst/>
                <a:gdLst>
                  <a:gd name="T0" fmla="*/ 0 w 36"/>
                  <a:gd name="T1" fmla="*/ 0 h 72"/>
                  <a:gd name="T2" fmla="*/ 0 w 36"/>
                  <a:gd name="T3" fmla="*/ 72 h 72"/>
                  <a:gd name="T4" fmla="*/ 36 w 36"/>
                  <a:gd name="T5" fmla="*/ 36 h 72"/>
                  <a:gd name="T6" fmla="*/ 26 w 36"/>
                  <a:gd name="T7" fmla="*/ 10 h 72"/>
                  <a:gd name="T8" fmla="*/ 26 w 36"/>
                  <a:gd name="T9" fmla="*/ 10 h 72"/>
                  <a:gd name="T10" fmla="*/ 0 w 36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72">
                    <a:moveTo>
                      <a:pt x="0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20" y="72"/>
                      <a:pt x="36" y="56"/>
                      <a:pt x="36" y="36"/>
                    </a:cubicBezTo>
                    <a:cubicBezTo>
                      <a:pt x="36" y="26"/>
                      <a:pt x="32" y="17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4"/>
                      <a:pt x="10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3" name="Group 1182"/>
            <p:cNvGrpSpPr/>
            <p:nvPr/>
          </p:nvGrpSpPr>
          <p:grpSpPr>
            <a:xfrm>
              <a:off x="3701799" y="5486976"/>
              <a:ext cx="326545" cy="374867"/>
              <a:chOff x="3701799" y="5486976"/>
              <a:chExt cx="326545" cy="374867"/>
            </a:xfrm>
          </p:grpSpPr>
          <p:sp>
            <p:nvSpPr>
              <p:cNvPr id="2591" name="Freeform 543"/>
              <p:cNvSpPr>
                <a:spLocks/>
              </p:cNvSpPr>
              <p:nvPr/>
            </p:nvSpPr>
            <p:spPr bwMode="auto">
              <a:xfrm>
                <a:off x="3701799" y="5586550"/>
                <a:ext cx="146432" cy="219648"/>
              </a:xfrm>
              <a:custGeom>
                <a:avLst/>
                <a:gdLst>
                  <a:gd name="T0" fmla="*/ 0 w 37"/>
                  <a:gd name="T1" fmla="*/ 0 h 55"/>
                  <a:gd name="T2" fmla="*/ 0 w 37"/>
                  <a:gd name="T3" fmla="*/ 0 h 55"/>
                  <a:gd name="T4" fmla="*/ 37 w 37"/>
                  <a:gd name="T5" fmla="*/ 55 h 55"/>
                  <a:gd name="T6" fmla="*/ 37 w 37"/>
                  <a:gd name="T7" fmla="*/ 55 h 55"/>
                  <a:gd name="T8" fmla="*/ 0 w 37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19"/>
                      <a:pt x="21" y="37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21" y="37"/>
                      <a:pt x="9" y="19"/>
                      <a:pt x="0" y="0"/>
                    </a:cubicBezTo>
                  </a:path>
                </a:pathLst>
              </a:custGeom>
              <a:solidFill>
                <a:srgbClr val="BBB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2" name="Freeform 681"/>
              <p:cNvSpPr>
                <a:spLocks/>
              </p:cNvSpPr>
              <p:nvPr/>
            </p:nvSpPr>
            <p:spPr bwMode="auto">
              <a:xfrm>
                <a:off x="3880447" y="5718339"/>
                <a:ext cx="39537" cy="143504"/>
              </a:xfrm>
              <a:custGeom>
                <a:avLst/>
                <a:gdLst>
                  <a:gd name="T0" fmla="*/ 10 w 10"/>
                  <a:gd name="T1" fmla="*/ 5 h 36"/>
                  <a:gd name="T2" fmla="*/ 5 w 10"/>
                  <a:gd name="T3" fmla="*/ 0 h 36"/>
                  <a:gd name="T4" fmla="*/ 0 w 10"/>
                  <a:gd name="T5" fmla="*/ 5 h 36"/>
                  <a:gd name="T6" fmla="*/ 0 w 10"/>
                  <a:gd name="T7" fmla="*/ 31 h 36"/>
                  <a:gd name="T8" fmla="*/ 5 w 10"/>
                  <a:gd name="T9" fmla="*/ 36 h 36"/>
                  <a:gd name="T10" fmla="*/ 10 w 10"/>
                  <a:gd name="T11" fmla="*/ 31 h 36"/>
                  <a:gd name="T12" fmla="*/ 10 w 10"/>
                  <a:gd name="T13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6">
                    <a:moveTo>
                      <a:pt x="10" y="5"/>
                    </a:move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6"/>
                      <a:pt x="5" y="36"/>
                    </a:cubicBezTo>
                    <a:cubicBezTo>
                      <a:pt x="8" y="36"/>
                      <a:pt x="10" y="34"/>
                      <a:pt x="10" y="31"/>
                    </a:cubicBezTo>
                    <a:cubicBezTo>
                      <a:pt x="10" y="5"/>
                      <a:pt x="10" y="5"/>
                      <a:pt x="10" y="5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3" name="Freeform 682"/>
              <p:cNvSpPr>
                <a:spLocks/>
              </p:cNvSpPr>
              <p:nvPr/>
            </p:nvSpPr>
            <p:spPr bwMode="auto">
              <a:xfrm>
                <a:off x="3900948" y="5746161"/>
                <a:ext cx="19036" cy="95181"/>
              </a:xfrm>
              <a:custGeom>
                <a:avLst/>
                <a:gdLst>
                  <a:gd name="T0" fmla="*/ 5 w 5"/>
                  <a:gd name="T1" fmla="*/ 0 h 24"/>
                  <a:gd name="T2" fmla="*/ 0 w 5"/>
                  <a:gd name="T3" fmla="*/ 0 h 24"/>
                  <a:gd name="T4" fmla="*/ 0 w 5"/>
                  <a:gd name="T5" fmla="*/ 0 h 24"/>
                  <a:gd name="T6" fmla="*/ 0 w 5"/>
                  <a:gd name="T7" fmla="*/ 24 h 24"/>
                  <a:gd name="T8" fmla="*/ 0 w 5"/>
                  <a:gd name="T9" fmla="*/ 24 h 24"/>
                  <a:gd name="T10" fmla="*/ 5 w 5"/>
                  <a:gd name="T11" fmla="*/ 17 h 24"/>
                  <a:gd name="T12" fmla="*/ 5 w 5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4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1"/>
                      <a:pt x="3" y="19"/>
                      <a:pt x="5" y="17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4" name="Oval 683"/>
              <p:cNvSpPr>
                <a:spLocks noChangeArrowheads="1"/>
              </p:cNvSpPr>
              <p:nvPr/>
            </p:nvSpPr>
            <p:spPr bwMode="auto">
              <a:xfrm>
                <a:off x="3769159" y="5486976"/>
                <a:ext cx="259185" cy="259185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5" name="Freeform 684"/>
              <p:cNvSpPr>
                <a:spLocks/>
              </p:cNvSpPr>
              <p:nvPr/>
            </p:nvSpPr>
            <p:spPr bwMode="auto">
              <a:xfrm>
                <a:off x="3900948" y="5486976"/>
                <a:ext cx="127396" cy="259185"/>
              </a:xfrm>
              <a:custGeom>
                <a:avLst/>
                <a:gdLst>
                  <a:gd name="T0" fmla="*/ 0 w 32"/>
                  <a:gd name="T1" fmla="*/ 0 h 65"/>
                  <a:gd name="T2" fmla="*/ 0 w 32"/>
                  <a:gd name="T3" fmla="*/ 65 h 65"/>
                  <a:gd name="T4" fmla="*/ 32 w 32"/>
                  <a:gd name="T5" fmla="*/ 33 h 65"/>
                  <a:gd name="T6" fmla="*/ 0 w 32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8" y="65"/>
                      <a:pt x="32" y="51"/>
                      <a:pt x="32" y="33"/>
                    </a:cubicBezTo>
                    <a:cubicBezTo>
                      <a:pt x="32" y="15"/>
                      <a:pt x="18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2" name="Group 1181"/>
            <p:cNvGrpSpPr/>
            <p:nvPr/>
          </p:nvGrpSpPr>
          <p:grpSpPr>
            <a:xfrm>
              <a:off x="3845304" y="5794484"/>
              <a:ext cx="218185" cy="183041"/>
              <a:chOff x="3845304" y="5794484"/>
              <a:chExt cx="218185" cy="183041"/>
            </a:xfrm>
          </p:grpSpPr>
          <p:sp>
            <p:nvSpPr>
              <p:cNvPr id="2070" name="Freeform 1148"/>
              <p:cNvSpPr>
                <a:spLocks/>
              </p:cNvSpPr>
              <p:nvPr/>
            </p:nvSpPr>
            <p:spPr bwMode="auto">
              <a:xfrm>
                <a:off x="3845304" y="5794484"/>
                <a:ext cx="218185" cy="178647"/>
              </a:xfrm>
              <a:custGeom>
                <a:avLst/>
                <a:gdLst>
                  <a:gd name="T0" fmla="*/ 46 w 55"/>
                  <a:gd name="T1" fmla="*/ 19 h 45"/>
                  <a:gd name="T2" fmla="*/ 46 w 55"/>
                  <a:gd name="T3" fmla="*/ 17 h 45"/>
                  <a:gd name="T4" fmla="*/ 30 w 55"/>
                  <a:gd name="T5" fmla="*/ 0 h 45"/>
                  <a:gd name="T6" fmla="*/ 14 w 55"/>
                  <a:gd name="T7" fmla="*/ 12 h 45"/>
                  <a:gd name="T8" fmla="*/ 0 w 55"/>
                  <a:gd name="T9" fmla="*/ 29 h 45"/>
                  <a:gd name="T10" fmla="*/ 17 w 55"/>
                  <a:gd name="T11" fmla="*/ 45 h 45"/>
                  <a:gd name="T12" fmla="*/ 30 w 55"/>
                  <a:gd name="T13" fmla="*/ 38 h 45"/>
                  <a:gd name="T14" fmla="*/ 42 w 55"/>
                  <a:gd name="T15" fmla="*/ 45 h 45"/>
                  <a:gd name="T16" fmla="*/ 55 w 55"/>
                  <a:gd name="T17" fmla="*/ 32 h 45"/>
                  <a:gd name="T18" fmla="*/ 46 w 55"/>
                  <a:gd name="T19" fmla="*/ 1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45">
                    <a:moveTo>
                      <a:pt x="46" y="19"/>
                    </a:moveTo>
                    <a:cubicBezTo>
                      <a:pt x="46" y="18"/>
                      <a:pt x="46" y="18"/>
                      <a:pt x="46" y="17"/>
                    </a:cubicBezTo>
                    <a:cubicBezTo>
                      <a:pt x="46" y="8"/>
                      <a:pt x="39" y="0"/>
                      <a:pt x="30" y="0"/>
                    </a:cubicBezTo>
                    <a:cubicBezTo>
                      <a:pt x="22" y="0"/>
                      <a:pt x="16" y="5"/>
                      <a:pt x="14" y="12"/>
                    </a:cubicBezTo>
                    <a:cubicBezTo>
                      <a:pt x="6" y="14"/>
                      <a:pt x="0" y="20"/>
                      <a:pt x="0" y="29"/>
                    </a:cubicBezTo>
                    <a:cubicBezTo>
                      <a:pt x="0" y="38"/>
                      <a:pt x="8" y="45"/>
                      <a:pt x="17" y="45"/>
                    </a:cubicBezTo>
                    <a:cubicBezTo>
                      <a:pt x="22" y="45"/>
                      <a:pt x="27" y="42"/>
                      <a:pt x="30" y="38"/>
                    </a:cubicBezTo>
                    <a:cubicBezTo>
                      <a:pt x="32" y="42"/>
                      <a:pt x="37" y="45"/>
                      <a:pt x="42" y="45"/>
                    </a:cubicBezTo>
                    <a:cubicBezTo>
                      <a:pt x="49" y="45"/>
                      <a:pt x="55" y="39"/>
                      <a:pt x="55" y="32"/>
                    </a:cubicBezTo>
                    <a:cubicBezTo>
                      <a:pt x="55" y="26"/>
                      <a:pt x="51" y="21"/>
                      <a:pt x="46" y="19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1" name="Freeform 1149"/>
              <p:cNvSpPr>
                <a:spLocks/>
              </p:cNvSpPr>
              <p:nvPr/>
            </p:nvSpPr>
            <p:spPr bwMode="auto">
              <a:xfrm>
                <a:off x="3944878" y="5926273"/>
                <a:ext cx="32215" cy="51252"/>
              </a:xfrm>
              <a:custGeom>
                <a:avLst/>
                <a:gdLst>
                  <a:gd name="T0" fmla="*/ 6 w 8"/>
                  <a:gd name="T1" fmla="*/ 12 h 13"/>
                  <a:gd name="T2" fmla="*/ 8 w 8"/>
                  <a:gd name="T3" fmla="*/ 5 h 13"/>
                  <a:gd name="T4" fmla="*/ 7 w 8"/>
                  <a:gd name="T5" fmla="*/ 2 h 13"/>
                  <a:gd name="T6" fmla="*/ 6 w 8"/>
                  <a:gd name="T7" fmla="*/ 6 h 13"/>
                  <a:gd name="T8" fmla="*/ 6 w 8"/>
                  <a:gd name="T9" fmla="*/ 0 h 13"/>
                  <a:gd name="T10" fmla="*/ 5 w 8"/>
                  <a:gd name="T11" fmla="*/ 0 h 13"/>
                  <a:gd name="T12" fmla="*/ 3 w 8"/>
                  <a:gd name="T13" fmla="*/ 0 h 13"/>
                  <a:gd name="T14" fmla="*/ 3 w 8"/>
                  <a:gd name="T15" fmla="*/ 8 h 13"/>
                  <a:gd name="T16" fmla="*/ 1 w 8"/>
                  <a:gd name="T17" fmla="*/ 5 h 13"/>
                  <a:gd name="T18" fmla="*/ 0 w 8"/>
                  <a:gd name="T19" fmla="*/ 6 h 13"/>
                  <a:gd name="T20" fmla="*/ 3 w 8"/>
                  <a:gd name="T21" fmla="*/ 12 h 13"/>
                  <a:gd name="T22" fmla="*/ 4 w 8"/>
                  <a:gd name="T23" fmla="*/ 13 h 13"/>
                  <a:gd name="T24" fmla="*/ 4 w 8"/>
                  <a:gd name="T25" fmla="*/ 13 h 13"/>
                  <a:gd name="T26" fmla="*/ 5 w 8"/>
                  <a:gd name="T27" fmla="*/ 12 h 13"/>
                  <a:gd name="T28" fmla="*/ 5 w 8"/>
                  <a:gd name="T29" fmla="*/ 12 h 13"/>
                  <a:gd name="T30" fmla="*/ 5 w 8"/>
                  <a:gd name="T31" fmla="*/ 12 h 13"/>
                  <a:gd name="T32" fmla="*/ 5 w 8"/>
                  <a:gd name="T33" fmla="*/ 12 h 13"/>
                  <a:gd name="T34" fmla="*/ 6 w 8"/>
                  <a:gd name="T35" fmla="*/ 12 h 13"/>
                  <a:gd name="T36" fmla="*/ 6 w 8"/>
                  <a:gd name="T3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6" y="1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2" name="Freeform 1150"/>
              <p:cNvSpPr>
                <a:spLocks noEditPoints="1"/>
              </p:cNvSpPr>
              <p:nvPr/>
            </p:nvSpPr>
            <p:spPr bwMode="auto">
              <a:xfrm>
                <a:off x="3963914" y="5973131"/>
                <a:ext cx="48323" cy="4393"/>
              </a:xfrm>
              <a:custGeom>
                <a:avLst/>
                <a:gdLst>
                  <a:gd name="T0" fmla="*/ 0 w 12"/>
                  <a:gd name="T1" fmla="*/ 0 h 1"/>
                  <a:gd name="T2" fmla="*/ 0 w 12"/>
                  <a:gd name="T3" fmla="*/ 1 h 1"/>
                  <a:gd name="T4" fmla="*/ 0 w 12"/>
                  <a:gd name="T5" fmla="*/ 1 h 1"/>
                  <a:gd name="T6" fmla="*/ 0 w 12"/>
                  <a:gd name="T7" fmla="*/ 0 h 1"/>
                  <a:gd name="T8" fmla="*/ 12 w 12"/>
                  <a:gd name="T9" fmla="*/ 0 h 1"/>
                  <a:gd name="T10" fmla="*/ 12 w 12"/>
                  <a:gd name="T11" fmla="*/ 0 h 1"/>
                  <a:gd name="T12" fmla="*/ 12 w 12"/>
                  <a:gd name="T13" fmla="*/ 0 h 1"/>
                  <a:gd name="T14" fmla="*/ 11 w 12"/>
                  <a:gd name="T15" fmla="*/ 0 h 1"/>
                  <a:gd name="T16" fmla="*/ 12 w 12"/>
                  <a:gd name="T17" fmla="*/ 0 h 1"/>
                  <a:gd name="T18" fmla="*/ 11 w 12"/>
                  <a:gd name="T19" fmla="*/ 0 h 1"/>
                  <a:gd name="T20" fmla="*/ 11 w 12"/>
                  <a:gd name="T21" fmla="*/ 0 h 1"/>
                  <a:gd name="T22" fmla="*/ 11 w 12"/>
                  <a:gd name="T23" fmla="*/ 0 h 1"/>
                  <a:gd name="T24" fmla="*/ 11 w 12"/>
                  <a:gd name="T25" fmla="*/ 0 h 1"/>
                  <a:gd name="T26" fmla="*/ 11 w 12"/>
                  <a:gd name="T27" fmla="*/ 0 h 1"/>
                  <a:gd name="T28" fmla="*/ 11 w 12"/>
                  <a:gd name="T29" fmla="*/ 0 h 1"/>
                  <a:gd name="T30" fmla="*/ 11 w 12"/>
                  <a:gd name="T3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3" name="Freeform 1151"/>
              <p:cNvSpPr>
                <a:spLocks/>
              </p:cNvSpPr>
              <p:nvPr/>
            </p:nvSpPr>
            <p:spPr bwMode="auto">
              <a:xfrm>
                <a:off x="3963914" y="5794484"/>
                <a:ext cx="99574" cy="178647"/>
              </a:xfrm>
              <a:custGeom>
                <a:avLst/>
                <a:gdLst>
                  <a:gd name="T0" fmla="*/ 0 w 25"/>
                  <a:gd name="T1" fmla="*/ 0 h 45"/>
                  <a:gd name="T2" fmla="*/ 0 w 25"/>
                  <a:gd name="T3" fmla="*/ 0 h 45"/>
                  <a:gd name="T4" fmla="*/ 0 w 25"/>
                  <a:gd name="T5" fmla="*/ 0 h 45"/>
                  <a:gd name="T6" fmla="*/ 0 w 25"/>
                  <a:gd name="T7" fmla="*/ 33 h 45"/>
                  <a:gd name="T8" fmla="*/ 0 w 25"/>
                  <a:gd name="T9" fmla="*/ 33 h 45"/>
                  <a:gd name="T10" fmla="*/ 0 w 25"/>
                  <a:gd name="T11" fmla="*/ 33 h 45"/>
                  <a:gd name="T12" fmla="*/ 1 w 25"/>
                  <a:gd name="T13" fmla="*/ 33 h 45"/>
                  <a:gd name="T14" fmla="*/ 1 w 25"/>
                  <a:gd name="T15" fmla="*/ 39 h 45"/>
                  <a:gd name="T16" fmla="*/ 2 w 25"/>
                  <a:gd name="T17" fmla="*/ 35 h 45"/>
                  <a:gd name="T18" fmla="*/ 3 w 25"/>
                  <a:gd name="T19" fmla="*/ 38 h 45"/>
                  <a:gd name="T20" fmla="*/ 2 w 25"/>
                  <a:gd name="T21" fmla="*/ 41 h 45"/>
                  <a:gd name="T22" fmla="*/ 11 w 25"/>
                  <a:gd name="T23" fmla="*/ 45 h 45"/>
                  <a:gd name="T24" fmla="*/ 11 w 25"/>
                  <a:gd name="T25" fmla="*/ 45 h 45"/>
                  <a:gd name="T26" fmla="*/ 11 w 25"/>
                  <a:gd name="T27" fmla="*/ 45 h 45"/>
                  <a:gd name="T28" fmla="*/ 11 w 25"/>
                  <a:gd name="T29" fmla="*/ 45 h 45"/>
                  <a:gd name="T30" fmla="*/ 11 w 25"/>
                  <a:gd name="T31" fmla="*/ 45 h 45"/>
                  <a:gd name="T32" fmla="*/ 12 w 25"/>
                  <a:gd name="T33" fmla="*/ 45 h 45"/>
                  <a:gd name="T34" fmla="*/ 12 w 25"/>
                  <a:gd name="T35" fmla="*/ 45 h 45"/>
                  <a:gd name="T36" fmla="*/ 12 w 25"/>
                  <a:gd name="T37" fmla="*/ 45 h 45"/>
                  <a:gd name="T38" fmla="*/ 12 w 25"/>
                  <a:gd name="T39" fmla="*/ 45 h 45"/>
                  <a:gd name="T40" fmla="*/ 25 w 25"/>
                  <a:gd name="T41" fmla="*/ 32 h 45"/>
                  <a:gd name="T42" fmla="*/ 16 w 25"/>
                  <a:gd name="T43" fmla="*/ 19 h 45"/>
                  <a:gd name="T44" fmla="*/ 16 w 25"/>
                  <a:gd name="T45" fmla="*/ 19 h 45"/>
                  <a:gd name="T46" fmla="*/ 16 w 25"/>
                  <a:gd name="T47" fmla="*/ 19 h 45"/>
                  <a:gd name="T48" fmla="*/ 16 w 25"/>
                  <a:gd name="T49" fmla="*/ 17 h 45"/>
                  <a:gd name="T50" fmla="*/ 0 w 25"/>
                  <a:gd name="T5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7"/>
                      <a:pt x="3" y="38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3"/>
                      <a:pt x="8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9" y="45"/>
                      <a:pt x="25" y="39"/>
                      <a:pt x="25" y="32"/>
                    </a:cubicBezTo>
                    <a:cubicBezTo>
                      <a:pt x="25" y="26"/>
                      <a:pt x="21" y="21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7"/>
                    </a:cubicBezTo>
                    <a:cubicBezTo>
                      <a:pt x="16" y="8"/>
                      <a:pt x="9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4" name="Freeform 1152"/>
              <p:cNvSpPr>
                <a:spLocks/>
              </p:cNvSpPr>
              <p:nvPr/>
            </p:nvSpPr>
            <p:spPr bwMode="auto">
              <a:xfrm>
                <a:off x="3963914" y="5926273"/>
                <a:ext cx="13179" cy="51252"/>
              </a:xfrm>
              <a:custGeom>
                <a:avLst/>
                <a:gdLst>
                  <a:gd name="T0" fmla="*/ 1 w 3"/>
                  <a:gd name="T1" fmla="*/ 0 h 13"/>
                  <a:gd name="T2" fmla="*/ 0 w 3"/>
                  <a:gd name="T3" fmla="*/ 0 h 13"/>
                  <a:gd name="T4" fmla="*/ 0 w 3"/>
                  <a:gd name="T5" fmla="*/ 0 h 13"/>
                  <a:gd name="T6" fmla="*/ 0 w 3"/>
                  <a:gd name="T7" fmla="*/ 6 h 13"/>
                  <a:gd name="T8" fmla="*/ 0 w 3"/>
                  <a:gd name="T9" fmla="*/ 13 h 13"/>
                  <a:gd name="T10" fmla="*/ 0 w 3"/>
                  <a:gd name="T11" fmla="*/ 12 h 13"/>
                  <a:gd name="T12" fmla="*/ 0 w 3"/>
                  <a:gd name="T13" fmla="*/ 12 h 13"/>
                  <a:gd name="T14" fmla="*/ 0 w 3"/>
                  <a:gd name="T15" fmla="*/ 12 h 13"/>
                  <a:gd name="T16" fmla="*/ 0 w 3"/>
                  <a:gd name="T17" fmla="*/ 12 h 13"/>
                  <a:gd name="T18" fmla="*/ 1 w 3"/>
                  <a:gd name="T19" fmla="*/ 12 h 13"/>
                  <a:gd name="T20" fmla="*/ 1 w 3"/>
                  <a:gd name="T21" fmla="*/ 12 h 13"/>
                  <a:gd name="T22" fmla="*/ 2 w 3"/>
                  <a:gd name="T23" fmla="*/ 8 h 13"/>
                  <a:gd name="T24" fmla="*/ 2 w 3"/>
                  <a:gd name="T25" fmla="*/ 8 h 13"/>
                  <a:gd name="T26" fmla="*/ 3 w 3"/>
                  <a:gd name="T27" fmla="*/ 5 h 13"/>
                  <a:gd name="T28" fmla="*/ 2 w 3"/>
                  <a:gd name="T29" fmla="*/ 2 h 13"/>
                  <a:gd name="T30" fmla="*/ 1 w 3"/>
                  <a:gd name="T31" fmla="*/ 6 h 13"/>
                  <a:gd name="T32" fmla="*/ 1 w 3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1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4" name="Group 1183"/>
            <p:cNvGrpSpPr/>
            <p:nvPr/>
          </p:nvGrpSpPr>
          <p:grpSpPr>
            <a:xfrm>
              <a:off x="4498391" y="5511870"/>
              <a:ext cx="449548" cy="414403"/>
              <a:chOff x="4498391" y="5511870"/>
              <a:chExt cx="449548" cy="414403"/>
            </a:xfrm>
          </p:grpSpPr>
          <p:sp>
            <p:nvSpPr>
              <p:cNvPr id="1668" name="Freeform 725"/>
              <p:cNvSpPr>
                <a:spLocks/>
              </p:cNvSpPr>
              <p:nvPr/>
            </p:nvSpPr>
            <p:spPr bwMode="auto">
              <a:xfrm>
                <a:off x="4817614" y="5713946"/>
                <a:ext cx="30751" cy="124467"/>
              </a:xfrm>
              <a:custGeom>
                <a:avLst/>
                <a:gdLst>
                  <a:gd name="T0" fmla="*/ 8 w 8"/>
                  <a:gd name="T1" fmla="*/ 4 h 31"/>
                  <a:gd name="T2" fmla="*/ 4 w 8"/>
                  <a:gd name="T3" fmla="*/ 0 h 31"/>
                  <a:gd name="T4" fmla="*/ 0 w 8"/>
                  <a:gd name="T5" fmla="*/ 4 h 31"/>
                  <a:gd name="T6" fmla="*/ 0 w 8"/>
                  <a:gd name="T7" fmla="*/ 27 h 31"/>
                  <a:gd name="T8" fmla="*/ 4 w 8"/>
                  <a:gd name="T9" fmla="*/ 31 h 31"/>
                  <a:gd name="T10" fmla="*/ 8 w 8"/>
                  <a:gd name="T11" fmla="*/ 27 h 31"/>
                  <a:gd name="T12" fmla="*/ 8 w 8"/>
                  <a:gd name="T1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1">
                    <a:moveTo>
                      <a:pt x="8" y="4"/>
                    </a:move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4" y="31"/>
                    </a:cubicBezTo>
                    <a:cubicBezTo>
                      <a:pt x="6" y="31"/>
                      <a:pt x="8" y="29"/>
                      <a:pt x="8" y="27"/>
                    </a:cubicBezTo>
                    <a:cubicBezTo>
                      <a:pt x="8" y="4"/>
                      <a:pt x="8" y="4"/>
                      <a:pt x="8" y="4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9" name="Freeform 726"/>
              <p:cNvSpPr>
                <a:spLocks/>
              </p:cNvSpPr>
              <p:nvPr/>
            </p:nvSpPr>
            <p:spPr bwMode="auto">
              <a:xfrm>
                <a:off x="4833721" y="5734447"/>
                <a:ext cx="14643" cy="103967"/>
              </a:xfrm>
              <a:custGeom>
                <a:avLst/>
                <a:gdLst>
                  <a:gd name="T0" fmla="*/ 4 w 4"/>
                  <a:gd name="T1" fmla="*/ 0 h 26"/>
                  <a:gd name="T2" fmla="*/ 0 w 4"/>
                  <a:gd name="T3" fmla="*/ 1 h 26"/>
                  <a:gd name="T4" fmla="*/ 0 w 4"/>
                  <a:gd name="T5" fmla="*/ 1 h 26"/>
                  <a:gd name="T6" fmla="*/ 0 w 4"/>
                  <a:gd name="T7" fmla="*/ 26 h 26"/>
                  <a:gd name="T8" fmla="*/ 4 w 4"/>
                  <a:gd name="T9" fmla="*/ 22 h 26"/>
                  <a:gd name="T10" fmla="*/ 4 w 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6">
                    <a:moveTo>
                      <a:pt x="4" y="0"/>
                    </a:moveTo>
                    <a:cubicBezTo>
                      <a:pt x="3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6"/>
                      <a:pt x="4" y="24"/>
                      <a:pt x="4" y="2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0" name="Oval 727"/>
              <p:cNvSpPr>
                <a:spLocks noChangeArrowheads="1"/>
              </p:cNvSpPr>
              <p:nvPr/>
            </p:nvSpPr>
            <p:spPr bwMode="auto">
              <a:xfrm>
                <a:off x="4718040" y="5511870"/>
                <a:ext cx="229899" cy="226970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1" name="Freeform 728"/>
              <p:cNvSpPr>
                <a:spLocks/>
              </p:cNvSpPr>
              <p:nvPr/>
            </p:nvSpPr>
            <p:spPr bwMode="auto">
              <a:xfrm>
                <a:off x="4833721" y="5511870"/>
                <a:ext cx="114217" cy="226970"/>
              </a:xfrm>
              <a:custGeom>
                <a:avLst/>
                <a:gdLst>
                  <a:gd name="T0" fmla="*/ 0 w 29"/>
                  <a:gd name="T1" fmla="*/ 0 h 57"/>
                  <a:gd name="T2" fmla="*/ 0 w 29"/>
                  <a:gd name="T3" fmla="*/ 57 h 57"/>
                  <a:gd name="T4" fmla="*/ 29 w 29"/>
                  <a:gd name="T5" fmla="*/ 28 h 57"/>
                  <a:gd name="T6" fmla="*/ 0 w 29"/>
                  <a:gd name="T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7">
                    <a:moveTo>
                      <a:pt x="0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16" y="57"/>
                      <a:pt x="29" y="44"/>
                      <a:pt x="29" y="28"/>
                    </a:cubicBezTo>
                    <a:cubicBezTo>
                      <a:pt x="29" y="12"/>
                      <a:pt x="16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2" name="Freeform 729"/>
              <p:cNvSpPr>
                <a:spLocks/>
              </p:cNvSpPr>
              <p:nvPr/>
            </p:nvSpPr>
            <p:spPr bwMode="auto">
              <a:xfrm>
                <a:off x="4614073" y="5773983"/>
                <a:ext cx="43930" cy="152290"/>
              </a:xfrm>
              <a:custGeom>
                <a:avLst/>
                <a:gdLst>
                  <a:gd name="T0" fmla="*/ 11 w 11"/>
                  <a:gd name="T1" fmla="*/ 5 h 38"/>
                  <a:gd name="T2" fmla="*/ 6 w 11"/>
                  <a:gd name="T3" fmla="*/ 0 h 38"/>
                  <a:gd name="T4" fmla="*/ 0 w 11"/>
                  <a:gd name="T5" fmla="*/ 5 h 38"/>
                  <a:gd name="T6" fmla="*/ 0 w 11"/>
                  <a:gd name="T7" fmla="*/ 33 h 38"/>
                  <a:gd name="T8" fmla="*/ 6 w 11"/>
                  <a:gd name="T9" fmla="*/ 38 h 38"/>
                  <a:gd name="T10" fmla="*/ 11 w 11"/>
                  <a:gd name="T11" fmla="*/ 33 h 38"/>
                  <a:gd name="T12" fmla="*/ 11 w 11"/>
                  <a:gd name="T13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8">
                    <a:moveTo>
                      <a:pt x="11" y="5"/>
                    </a:move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6"/>
                      <a:pt x="3" y="38"/>
                      <a:pt x="6" y="38"/>
                    </a:cubicBezTo>
                    <a:cubicBezTo>
                      <a:pt x="9" y="38"/>
                      <a:pt x="11" y="36"/>
                      <a:pt x="11" y="33"/>
                    </a:cubicBezTo>
                    <a:cubicBezTo>
                      <a:pt x="11" y="5"/>
                      <a:pt x="11" y="5"/>
                      <a:pt x="11" y="5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3" name="Freeform 730"/>
              <p:cNvSpPr>
                <a:spLocks/>
              </p:cNvSpPr>
              <p:nvPr/>
            </p:nvSpPr>
            <p:spPr bwMode="auto">
              <a:xfrm>
                <a:off x="4637502" y="5801806"/>
                <a:ext cx="20501" cy="124467"/>
              </a:xfrm>
              <a:custGeom>
                <a:avLst/>
                <a:gdLst>
                  <a:gd name="T0" fmla="*/ 5 w 5"/>
                  <a:gd name="T1" fmla="*/ 0 h 31"/>
                  <a:gd name="T2" fmla="*/ 0 w 5"/>
                  <a:gd name="T3" fmla="*/ 0 h 31"/>
                  <a:gd name="T4" fmla="*/ 0 w 5"/>
                  <a:gd name="T5" fmla="*/ 0 h 31"/>
                  <a:gd name="T6" fmla="*/ 0 w 5"/>
                  <a:gd name="T7" fmla="*/ 31 h 31"/>
                  <a:gd name="T8" fmla="*/ 5 w 5"/>
                  <a:gd name="T9" fmla="*/ 26 h 31"/>
                  <a:gd name="T10" fmla="*/ 5 w 5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1">
                    <a:moveTo>
                      <a:pt x="5" y="0"/>
                    </a:move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" y="31"/>
                      <a:pt x="5" y="29"/>
                      <a:pt x="5" y="26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4" name="Oval 731"/>
              <p:cNvSpPr>
                <a:spLocks noChangeArrowheads="1"/>
              </p:cNvSpPr>
              <p:nvPr/>
            </p:nvSpPr>
            <p:spPr bwMode="auto">
              <a:xfrm>
                <a:off x="4498391" y="5523584"/>
                <a:ext cx="278221" cy="278221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5" name="Freeform 732"/>
              <p:cNvSpPr>
                <a:spLocks/>
              </p:cNvSpPr>
              <p:nvPr/>
            </p:nvSpPr>
            <p:spPr bwMode="auto">
              <a:xfrm>
                <a:off x="4637502" y="5523584"/>
                <a:ext cx="139111" cy="278221"/>
              </a:xfrm>
              <a:custGeom>
                <a:avLst/>
                <a:gdLst>
                  <a:gd name="T0" fmla="*/ 0 w 35"/>
                  <a:gd name="T1" fmla="*/ 0 h 70"/>
                  <a:gd name="T2" fmla="*/ 0 w 35"/>
                  <a:gd name="T3" fmla="*/ 70 h 70"/>
                  <a:gd name="T4" fmla="*/ 35 w 35"/>
                  <a:gd name="T5" fmla="*/ 35 h 70"/>
                  <a:gd name="T6" fmla="*/ 24 w 35"/>
                  <a:gd name="T7" fmla="*/ 11 h 70"/>
                  <a:gd name="T8" fmla="*/ 0 w 35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70">
                    <a:moveTo>
                      <a:pt x="0" y="0"/>
                    </a:moveTo>
                    <a:cubicBezTo>
                      <a:pt x="0" y="70"/>
                      <a:pt x="0" y="70"/>
                      <a:pt x="0" y="70"/>
                    </a:cubicBezTo>
                    <a:cubicBezTo>
                      <a:pt x="19" y="70"/>
                      <a:pt x="35" y="55"/>
                      <a:pt x="35" y="35"/>
                    </a:cubicBezTo>
                    <a:cubicBezTo>
                      <a:pt x="35" y="26"/>
                      <a:pt x="31" y="17"/>
                      <a:pt x="24" y="11"/>
                    </a:cubicBezTo>
                    <a:cubicBezTo>
                      <a:pt x="18" y="4"/>
                      <a:pt x="9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oup 1189"/>
            <p:cNvGrpSpPr/>
            <p:nvPr/>
          </p:nvGrpSpPr>
          <p:grpSpPr>
            <a:xfrm>
              <a:off x="907872" y="7178269"/>
              <a:ext cx="2518635" cy="1657614"/>
              <a:chOff x="907872" y="7178269"/>
              <a:chExt cx="2518635" cy="1657614"/>
            </a:xfrm>
          </p:grpSpPr>
          <p:sp>
            <p:nvSpPr>
              <p:cNvPr id="2383" name="Freeform 671"/>
              <p:cNvSpPr>
                <a:spLocks/>
              </p:cNvSpPr>
              <p:nvPr/>
            </p:nvSpPr>
            <p:spPr bwMode="auto">
              <a:xfrm>
                <a:off x="2175976" y="7990969"/>
                <a:ext cx="134718" cy="494941"/>
              </a:xfrm>
              <a:custGeom>
                <a:avLst/>
                <a:gdLst>
                  <a:gd name="T0" fmla="*/ 34 w 34"/>
                  <a:gd name="T1" fmla="*/ 17 h 124"/>
                  <a:gd name="T2" fmla="*/ 17 w 34"/>
                  <a:gd name="T3" fmla="*/ 0 h 124"/>
                  <a:gd name="T4" fmla="*/ 0 w 34"/>
                  <a:gd name="T5" fmla="*/ 17 h 124"/>
                  <a:gd name="T6" fmla="*/ 0 w 34"/>
                  <a:gd name="T7" fmla="*/ 107 h 124"/>
                  <a:gd name="T8" fmla="*/ 17 w 34"/>
                  <a:gd name="T9" fmla="*/ 124 h 124"/>
                  <a:gd name="T10" fmla="*/ 34 w 34"/>
                  <a:gd name="T11" fmla="*/ 107 h 124"/>
                  <a:gd name="T12" fmla="*/ 34 w 34"/>
                  <a:gd name="T13" fmla="*/ 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4">
                    <a:moveTo>
                      <a:pt x="34" y="17"/>
                    </a:moveTo>
                    <a:cubicBezTo>
                      <a:pt x="34" y="7"/>
                      <a:pt x="26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8" y="124"/>
                      <a:pt x="17" y="124"/>
                    </a:cubicBezTo>
                    <a:cubicBezTo>
                      <a:pt x="26" y="124"/>
                      <a:pt x="34" y="116"/>
                      <a:pt x="34" y="107"/>
                    </a:cubicBezTo>
                    <a:cubicBezTo>
                      <a:pt x="34" y="17"/>
                      <a:pt x="34" y="17"/>
                      <a:pt x="34" y="17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4" name="Freeform 672"/>
              <p:cNvSpPr>
                <a:spLocks/>
              </p:cNvSpPr>
              <p:nvPr/>
            </p:nvSpPr>
            <p:spPr bwMode="auto">
              <a:xfrm>
                <a:off x="2243334" y="8083221"/>
                <a:ext cx="67359" cy="402689"/>
              </a:xfrm>
              <a:custGeom>
                <a:avLst/>
                <a:gdLst>
                  <a:gd name="T0" fmla="*/ 17 w 17"/>
                  <a:gd name="T1" fmla="*/ 0 h 101"/>
                  <a:gd name="T2" fmla="*/ 0 w 17"/>
                  <a:gd name="T3" fmla="*/ 1 h 101"/>
                  <a:gd name="T4" fmla="*/ 0 w 17"/>
                  <a:gd name="T5" fmla="*/ 1 h 101"/>
                  <a:gd name="T6" fmla="*/ 0 w 17"/>
                  <a:gd name="T7" fmla="*/ 101 h 101"/>
                  <a:gd name="T8" fmla="*/ 17 w 17"/>
                  <a:gd name="T9" fmla="*/ 84 h 101"/>
                  <a:gd name="T10" fmla="*/ 17 w 17"/>
                  <a:gd name="T1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01">
                    <a:moveTo>
                      <a:pt x="17" y="0"/>
                    </a:moveTo>
                    <a:cubicBezTo>
                      <a:pt x="12" y="1"/>
                      <a:pt x="6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9" y="101"/>
                      <a:pt x="17" y="93"/>
                      <a:pt x="17" y="84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5" name="Oval 673"/>
              <p:cNvSpPr>
                <a:spLocks noChangeArrowheads="1"/>
              </p:cNvSpPr>
              <p:nvPr/>
            </p:nvSpPr>
            <p:spPr bwMode="auto">
              <a:xfrm>
                <a:off x="1789394" y="7178269"/>
                <a:ext cx="907880" cy="907880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6" name="Freeform 674"/>
              <p:cNvSpPr>
                <a:spLocks/>
              </p:cNvSpPr>
              <p:nvPr/>
            </p:nvSpPr>
            <p:spPr bwMode="auto">
              <a:xfrm>
                <a:off x="2243334" y="7178269"/>
                <a:ext cx="453940" cy="907880"/>
              </a:xfrm>
              <a:custGeom>
                <a:avLst/>
                <a:gdLst>
                  <a:gd name="T0" fmla="*/ 0 w 114"/>
                  <a:gd name="T1" fmla="*/ 0 h 228"/>
                  <a:gd name="T2" fmla="*/ 0 w 114"/>
                  <a:gd name="T3" fmla="*/ 228 h 228"/>
                  <a:gd name="T4" fmla="*/ 114 w 114"/>
                  <a:gd name="T5" fmla="*/ 114 h 228"/>
                  <a:gd name="T6" fmla="*/ 0 w 114"/>
                  <a:gd name="T7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228">
                    <a:moveTo>
                      <a:pt x="0" y="0"/>
                    </a:moveTo>
                    <a:cubicBezTo>
                      <a:pt x="0" y="228"/>
                      <a:pt x="0" y="228"/>
                      <a:pt x="0" y="228"/>
                    </a:cubicBezTo>
                    <a:cubicBezTo>
                      <a:pt x="63" y="228"/>
                      <a:pt x="114" y="177"/>
                      <a:pt x="114" y="114"/>
                    </a:cubicBezTo>
                    <a:cubicBezTo>
                      <a:pt x="114" y="51"/>
                      <a:pt x="63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7" name="Freeform 675"/>
              <p:cNvSpPr>
                <a:spLocks/>
              </p:cNvSpPr>
              <p:nvPr/>
            </p:nvSpPr>
            <p:spPr bwMode="auto">
              <a:xfrm>
                <a:off x="3019425" y="8370228"/>
                <a:ext cx="103967" cy="386581"/>
              </a:xfrm>
              <a:custGeom>
                <a:avLst/>
                <a:gdLst>
                  <a:gd name="T0" fmla="*/ 26 w 26"/>
                  <a:gd name="T1" fmla="*/ 13 h 97"/>
                  <a:gd name="T2" fmla="*/ 13 w 26"/>
                  <a:gd name="T3" fmla="*/ 0 h 97"/>
                  <a:gd name="T4" fmla="*/ 0 w 26"/>
                  <a:gd name="T5" fmla="*/ 13 h 97"/>
                  <a:gd name="T6" fmla="*/ 0 w 26"/>
                  <a:gd name="T7" fmla="*/ 84 h 97"/>
                  <a:gd name="T8" fmla="*/ 13 w 26"/>
                  <a:gd name="T9" fmla="*/ 97 h 97"/>
                  <a:gd name="T10" fmla="*/ 26 w 26"/>
                  <a:gd name="T11" fmla="*/ 84 h 97"/>
                  <a:gd name="T12" fmla="*/ 26 w 26"/>
                  <a:gd name="T13" fmla="*/ 1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97">
                    <a:moveTo>
                      <a:pt x="26" y="13"/>
                    </a:move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1"/>
                      <a:pt x="6" y="97"/>
                      <a:pt x="13" y="97"/>
                    </a:cubicBezTo>
                    <a:cubicBezTo>
                      <a:pt x="20" y="97"/>
                      <a:pt x="26" y="91"/>
                      <a:pt x="26" y="84"/>
                    </a:cubicBezTo>
                    <a:cubicBezTo>
                      <a:pt x="26" y="13"/>
                      <a:pt x="26" y="13"/>
                      <a:pt x="26" y="13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8" name="Freeform 676"/>
              <p:cNvSpPr>
                <a:spLocks/>
              </p:cNvSpPr>
              <p:nvPr/>
            </p:nvSpPr>
            <p:spPr bwMode="auto">
              <a:xfrm>
                <a:off x="3072141" y="8441980"/>
                <a:ext cx="51251" cy="314829"/>
              </a:xfrm>
              <a:custGeom>
                <a:avLst/>
                <a:gdLst>
                  <a:gd name="T0" fmla="*/ 13 w 13"/>
                  <a:gd name="T1" fmla="*/ 0 h 79"/>
                  <a:gd name="T2" fmla="*/ 0 w 13"/>
                  <a:gd name="T3" fmla="*/ 1 h 79"/>
                  <a:gd name="T4" fmla="*/ 0 w 13"/>
                  <a:gd name="T5" fmla="*/ 1 h 79"/>
                  <a:gd name="T6" fmla="*/ 0 w 13"/>
                  <a:gd name="T7" fmla="*/ 79 h 79"/>
                  <a:gd name="T8" fmla="*/ 13 w 13"/>
                  <a:gd name="T9" fmla="*/ 66 h 79"/>
                  <a:gd name="T10" fmla="*/ 13 w 13"/>
                  <a:gd name="T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9">
                    <a:moveTo>
                      <a:pt x="13" y="0"/>
                    </a:moveTo>
                    <a:cubicBezTo>
                      <a:pt x="9" y="1"/>
                      <a:pt x="5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7" y="79"/>
                      <a:pt x="13" y="73"/>
                      <a:pt x="13" y="66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9" name="Oval 677"/>
              <p:cNvSpPr>
                <a:spLocks noChangeArrowheads="1"/>
              </p:cNvSpPr>
              <p:nvPr/>
            </p:nvSpPr>
            <p:spPr bwMode="auto">
              <a:xfrm>
                <a:off x="2717775" y="7736176"/>
                <a:ext cx="708732" cy="708732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0" name="Freeform 678"/>
              <p:cNvSpPr>
                <a:spLocks noEditPoints="1"/>
              </p:cNvSpPr>
              <p:nvPr/>
            </p:nvSpPr>
            <p:spPr bwMode="auto">
              <a:xfrm>
                <a:off x="3072141" y="7736176"/>
                <a:ext cx="354366" cy="354366"/>
              </a:xfrm>
              <a:custGeom>
                <a:avLst/>
                <a:gdLst>
                  <a:gd name="T0" fmla="*/ 88 w 89"/>
                  <a:gd name="T1" fmla="*/ 81 h 89"/>
                  <a:gd name="T2" fmla="*/ 89 w 89"/>
                  <a:gd name="T3" fmla="*/ 89 h 89"/>
                  <a:gd name="T4" fmla="*/ 89 w 89"/>
                  <a:gd name="T5" fmla="*/ 89 h 89"/>
                  <a:gd name="T6" fmla="*/ 88 w 89"/>
                  <a:gd name="T7" fmla="*/ 81 h 89"/>
                  <a:gd name="T8" fmla="*/ 88 w 89"/>
                  <a:gd name="T9" fmla="*/ 81 h 89"/>
                  <a:gd name="T10" fmla="*/ 0 w 89"/>
                  <a:gd name="T11" fmla="*/ 0 h 89"/>
                  <a:gd name="T12" fmla="*/ 0 w 89"/>
                  <a:gd name="T13" fmla="*/ 0 h 89"/>
                  <a:gd name="T14" fmla="*/ 52 w 89"/>
                  <a:gd name="T15" fmla="*/ 17 h 89"/>
                  <a:gd name="T16" fmla="*/ 52 w 89"/>
                  <a:gd name="T17" fmla="*/ 17 h 89"/>
                  <a:gd name="T18" fmla="*/ 0 w 89"/>
                  <a:gd name="T1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9">
                    <a:moveTo>
                      <a:pt x="88" y="81"/>
                    </a:moveTo>
                    <a:cubicBezTo>
                      <a:pt x="89" y="83"/>
                      <a:pt x="89" y="86"/>
                      <a:pt x="89" y="89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89" y="86"/>
                      <a:pt x="89" y="83"/>
                      <a:pt x="88" y="81"/>
                    </a:cubicBezTo>
                    <a:cubicBezTo>
                      <a:pt x="88" y="81"/>
                      <a:pt x="88" y="81"/>
                      <a:pt x="88" y="8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37" y="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37" y="7"/>
                      <a:pt x="19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1" name="Freeform 680"/>
              <p:cNvSpPr>
                <a:spLocks/>
              </p:cNvSpPr>
              <p:nvPr/>
            </p:nvSpPr>
            <p:spPr bwMode="auto">
              <a:xfrm>
                <a:off x="3072141" y="7736176"/>
                <a:ext cx="354366" cy="708732"/>
              </a:xfrm>
              <a:custGeom>
                <a:avLst/>
                <a:gdLst>
                  <a:gd name="T0" fmla="*/ 0 w 89"/>
                  <a:gd name="T1" fmla="*/ 0 h 178"/>
                  <a:gd name="T2" fmla="*/ 0 w 89"/>
                  <a:gd name="T3" fmla="*/ 178 h 178"/>
                  <a:gd name="T4" fmla="*/ 89 w 89"/>
                  <a:gd name="T5" fmla="*/ 89 h 178"/>
                  <a:gd name="T6" fmla="*/ 88 w 89"/>
                  <a:gd name="T7" fmla="*/ 81 h 178"/>
                  <a:gd name="T8" fmla="*/ 52 w 89"/>
                  <a:gd name="T9" fmla="*/ 17 h 178"/>
                  <a:gd name="T10" fmla="*/ 0 w 89"/>
                  <a:gd name="T11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178">
                    <a:moveTo>
                      <a:pt x="0" y="0"/>
                    </a:moveTo>
                    <a:cubicBezTo>
                      <a:pt x="0" y="178"/>
                      <a:pt x="0" y="178"/>
                      <a:pt x="0" y="178"/>
                    </a:cubicBezTo>
                    <a:cubicBezTo>
                      <a:pt x="49" y="178"/>
                      <a:pt x="89" y="138"/>
                      <a:pt x="89" y="89"/>
                    </a:cubicBezTo>
                    <a:cubicBezTo>
                      <a:pt x="89" y="86"/>
                      <a:pt x="89" y="83"/>
                      <a:pt x="88" y="81"/>
                    </a:cubicBezTo>
                    <a:cubicBezTo>
                      <a:pt x="86" y="55"/>
                      <a:pt x="72" y="32"/>
                      <a:pt x="52" y="17"/>
                    </a:cubicBezTo>
                    <a:cubicBezTo>
                      <a:pt x="37" y="7"/>
                      <a:pt x="19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6" name="Freeform 705"/>
              <p:cNvSpPr>
                <a:spLocks/>
              </p:cNvSpPr>
              <p:nvPr/>
            </p:nvSpPr>
            <p:spPr bwMode="auto">
              <a:xfrm>
                <a:off x="1377920" y="8229653"/>
                <a:ext cx="168397" cy="606230"/>
              </a:xfrm>
              <a:custGeom>
                <a:avLst/>
                <a:gdLst>
                  <a:gd name="T0" fmla="*/ 42 w 42"/>
                  <a:gd name="T1" fmla="*/ 21 h 152"/>
                  <a:gd name="T2" fmla="*/ 21 w 42"/>
                  <a:gd name="T3" fmla="*/ 0 h 152"/>
                  <a:gd name="T4" fmla="*/ 0 w 42"/>
                  <a:gd name="T5" fmla="*/ 21 h 152"/>
                  <a:gd name="T6" fmla="*/ 0 w 42"/>
                  <a:gd name="T7" fmla="*/ 131 h 152"/>
                  <a:gd name="T8" fmla="*/ 21 w 42"/>
                  <a:gd name="T9" fmla="*/ 152 h 152"/>
                  <a:gd name="T10" fmla="*/ 42 w 42"/>
                  <a:gd name="T11" fmla="*/ 131 h 152"/>
                  <a:gd name="T12" fmla="*/ 42 w 42"/>
                  <a:gd name="T13" fmla="*/ 2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52">
                    <a:moveTo>
                      <a:pt x="42" y="21"/>
                    </a:moveTo>
                    <a:cubicBezTo>
                      <a:pt x="42" y="9"/>
                      <a:pt x="33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43"/>
                      <a:pt x="9" y="152"/>
                      <a:pt x="21" y="152"/>
                    </a:cubicBezTo>
                    <a:cubicBezTo>
                      <a:pt x="33" y="152"/>
                      <a:pt x="42" y="143"/>
                      <a:pt x="42" y="131"/>
                    </a:cubicBezTo>
                    <a:cubicBezTo>
                      <a:pt x="42" y="21"/>
                      <a:pt x="42" y="21"/>
                      <a:pt x="42" y="21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7" name="Freeform 706"/>
              <p:cNvSpPr>
                <a:spLocks/>
              </p:cNvSpPr>
              <p:nvPr/>
            </p:nvSpPr>
            <p:spPr bwMode="auto">
              <a:xfrm>
                <a:off x="1462850" y="8340942"/>
                <a:ext cx="83466" cy="483227"/>
              </a:xfrm>
              <a:custGeom>
                <a:avLst/>
                <a:gdLst>
                  <a:gd name="T0" fmla="*/ 21 w 21"/>
                  <a:gd name="T1" fmla="*/ 0 h 121"/>
                  <a:gd name="T2" fmla="*/ 0 w 21"/>
                  <a:gd name="T3" fmla="*/ 2 h 121"/>
                  <a:gd name="T4" fmla="*/ 0 w 21"/>
                  <a:gd name="T5" fmla="*/ 2 h 121"/>
                  <a:gd name="T6" fmla="*/ 0 w 21"/>
                  <a:gd name="T7" fmla="*/ 90 h 121"/>
                  <a:gd name="T8" fmla="*/ 11 w 21"/>
                  <a:gd name="T9" fmla="*/ 114 h 121"/>
                  <a:gd name="T10" fmla="*/ 10 w 21"/>
                  <a:gd name="T11" fmla="*/ 121 h 121"/>
                  <a:gd name="T12" fmla="*/ 21 w 21"/>
                  <a:gd name="T13" fmla="*/ 103 h 121"/>
                  <a:gd name="T14" fmla="*/ 21 w 21"/>
                  <a:gd name="T1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21">
                    <a:moveTo>
                      <a:pt x="21" y="0"/>
                    </a:moveTo>
                    <a:cubicBezTo>
                      <a:pt x="14" y="1"/>
                      <a:pt x="7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7" y="96"/>
                      <a:pt x="11" y="105"/>
                      <a:pt x="11" y="114"/>
                    </a:cubicBezTo>
                    <a:cubicBezTo>
                      <a:pt x="11" y="117"/>
                      <a:pt x="11" y="119"/>
                      <a:pt x="10" y="121"/>
                    </a:cubicBezTo>
                    <a:cubicBezTo>
                      <a:pt x="17" y="118"/>
                      <a:pt x="21" y="111"/>
                      <a:pt x="21" y="103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8" name="Oval 707"/>
              <p:cNvSpPr>
                <a:spLocks noChangeArrowheads="1"/>
              </p:cNvSpPr>
              <p:nvPr/>
            </p:nvSpPr>
            <p:spPr bwMode="auto">
              <a:xfrm>
                <a:off x="907872" y="7241235"/>
                <a:ext cx="1108492" cy="1108493"/>
              </a:xfrm>
              <a:prstGeom prst="ellipse">
                <a:avLst/>
              </a:pr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9" name="Freeform 708"/>
              <p:cNvSpPr>
                <a:spLocks/>
              </p:cNvSpPr>
              <p:nvPr/>
            </p:nvSpPr>
            <p:spPr bwMode="auto">
              <a:xfrm>
                <a:off x="1462850" y="7241235"/>
                <a:ext cx="553514" cy="1108493"/>
              </a:xfrm>
              <a:custGeom>
                <a:avLst/>
                <a:gdLst>
                  <a:gd name="T0" fmla="*/ 0 w 139"/>
                  <a:gd name="T1" fmla="*/ 0 h 278"/>
                  <a:gd name="T2" fmla="*/ 0 w 139"/>
                  <a:gd name="T3" fmla="*/ 278 h 278"/>
                  <a:gd name="T4" fmla="*/ 139 w 139"/>
                  <a:gd name="T5" fmla="*/ 139 h 278"/>
                  <a:gd name="T6" fmla="*/ 98 w 139"/>
                  <a:gd name="T7" fmla="*/ 40 h 278"/>
                  <a:gd name="T8" fmla="*/ 0 w 139"/>
                  <a:gd name="T9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278">
                    <a:moveTo>
                      <a:pt x="0" y="0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77" y="278"/>
                      <a:pt x="139" y="216"/>
                      <a:pt x="139" y="139"/>
                    </a:cubicBezTo>
                    <a:cubicBezTo>
                      <a:pt x="139" y="100"/>
                      <a:pt x="123" y="66"/>
                      <a:pt x="98" y="40"/>
                    </a:cubicBezTo>
                    <a:cubicBezTo>
                      <a:pt x="73" y="15"/>
                      <a:pt x="38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5" name="Group 1154"/>
            <p:cNvGrpSpPr/>
            <p:nvPr/>
          </p:nvGrpSpPr>
          <p:grpSpPr>
            <a:xfrm>
              <a:off x="1071877" y="8572304"/>
              <a:ext cx="434904" cy="358759"/>
              <a:chOff x="1071877" y="8572304"/>
              <a:chExt cx="434904" cy="358759"/>
            </a:xfrm>
          </p:grpSpPr>
          <p:sp>
            <p:nvSpPr>
              <p:cNvPr id="2059" name="Freeform 1138"/>
              <p:cNvSpPr>
                <a:spLocks/>
              </p:cNvSpPr>
              <p:nvPr/>
            </p:nvSpPr>
            <p:spPr bwMode="auto">
              <a:xfrm>
                <a:off x="1071877" y="8572304"/>
                <a:ext cx="434904" cy="355831"/>
              </a:xfrm>
              <a:custGeom>
                <a:avLst/>
                <a:gdLst>
                  <a:gd name="T0" fmla="*/ 17 w 109"/>
                  <a:gd name="T1" fmla="*/ 37 h 89"/>
                  <a:gd name="T2" fmla="*/ 17 w 109"/>
                  <a:gd name="T3" fmla="*/ 33 h 89"/>
                  <a:gd name="T4" fmla="*/ 50 w 109"/>
                  <a:gd name="T5" fmla="*/ 0 h 89"/>
                  <a:gd name="T6" fmla="*/ 82 w 109"/>
                  <a:gd name="T7" fmla="*/ 24 h 89"/>
                  <a:gd name="T8" fmla="*/ 109 w 109"/>
                  <a:gd name="T9" fmla="*/ 56 h 89"/>
                  <a:gd name="T10" fmla="*/ 76 w 109"/>
                  <a:gd name="T11" fmla="*/ 89 h 89"/>
                  <a:gd name="T12" fmla="*/ 49 w 109"/>
                  <a:gd name="T13" fmla="*/ 76 h 89"/>
                  <a:gd name="T14" fmla="*/ 26 w 109"/>
                  <a:gd name="T15" fmla="*/ 89 h 89"/>
                  <a:gd name="T16" fmla="*/ 0 w 109"/>
                  <a:gd name="T17" fmla="*/ 63 h 89"/>
                  <a:gd name="T18" fmla="*/ 17 w 109"/>
                  <a:gd name="T19" fmla="*/ 3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89">
                    <a:moveTo>
                      <a:pt x="17" y="37"/>
                    </a:moveTo>
                    <a:cubicBezTo>
                      <a:pt x="17" y="36"/>
                      <a:pt x="17" y="35"/>
                      <a:pt x="17" y="33"/>
                    </a:cubicBezTo>
                    <a:cubicBezTo>
                      <a:pt x="17" y="15"/>
                      <a:pt x="32" y="0"/>
                      <a:pt x="50" y="0"/>
                    </a:cubicBezTo>
                    <a:cubicBezTo>
                      <a:pt x="65" y="0"/>
                      <a:pt x="78" y="10"/>
                      <a:pt x="82" y="24"/>
                    </a:cubicBezTo>
                    <a:cubicBezTo>
                      <a:pt x="97" y="27"/>
                      <a:pt x="109" y="40"/>
                      <a:pt x="109" y="56"/>
                    </a:cubicBezTo>
                    <a:cubicBezTo>
                      <a:pt x="109" y="75"/>
                      <a:pt x="94" y="89"/>
                      <a:pt x="76" y="89"/>
                    </a:cubicBezTo>
                    <a:cubicBezTo>
                      <a:pt x="65" y="89"/>
                      <a:pt x="56" y="84"/>
                      <a:pt x="49" y="76"/>
                    </a:cubicBezTo>
                    <a:cubicBezTo>
                      <a:pt x="45" y="84"/>
                      <a:pt x="36" y="89"/>
                      <a:pt x="26" y="89"/>
                    </a:cubicBezTo>
                    <a:cubicBezTo>
                      <a:pt x="12" y="89"/>
                      <a:pt x="0" y="77"/>
                      <a:pt x="0" y="63"/>
                    </a:cubicBezTo>
                    <a:cubicBezTo>
                      <a:pt x="0" y="51"/>
                      <a:pt x="7" y="41"/>
                      <a:pt x="17" y="37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1" name="Freeform 1139"/>
              <p:cNvSpPr>
                <a:spLocks/>
              </p:cNvSpPr>
              <p:nvPr/>
            </p:nvSpPr>
            <p:spPr bwMode="auto">
              <a:xfrm>
                <a:off x="1247595" y="8835882"/>
                <a:ext cx="62966" cy="95181"/>
              </a:xfrm>
              <a:custGeom>
                <a:avLst/>
                <a:gdLst>
                  <a:gd name="T0" fmla="*/ 5 w 16"/>
                  <a:gd name="T1" fmla="*/ 23 h 24"/>
                  <a:gd name="T2" fmla="*/ 0 w 16"/>
                  <a:gd name="T3" fmla="*/ 9 h 24"/>
                  <a:gd name="T4" fmla="*/ 2 w 16"/>
                  <a:gd name="T5" fmla="*/ 4 h 24"/>
                  <a:gd name="T6" fmla="*/ 4 w 16"/>
                  <a:gd name="T7" fmla="*/ 12 h 24"/>
                  <a:gd name="T8" fmla="*/ 4 w 16"/>
                  <a:gd name="T9" fmla="*/ 0 h 24"/>
                  <a:gd name="T10" fmla="*/ 6 w 16"/>
                  <a:gd name="T11" fmla="*/ 0 h 24"/>
                  <a:gd name="T12" fmla="*/ 9 w 16"/>
                  <a:gd name="T13" fmla="*/ 0 h 24"/>
                  <a:gd name="T14" fmla="*/ 9 w 16"/>
                  <a:gd name="T15" fmla="*/ 16 h 24"/>
                  <a:gd name="T16" fmla="*/ 14 w 16"/>
                  <a:gd name="T17" fmla="*/ 9 h 24"/>
                  <a:gd name="T18" fmla="*/ 16 w 16"/>
                  <a:gd name="T19" fmla="*/ 12 h 24"/>
                  <a:gd name="T20" fmla="*/ 9 w 16"/>
                  <a:gd name="T21" fmla="*/ 23 h 24"/>
                  <a:gd name="T22" fmla="*/ 7 w 16"/>
                  <a:gd name="T23" fmla="*/ 24 h 24"/>
                  <a:gd name="T24" fmla="*/ 7 w 16"/>
                  <a:gd name="T25" fmla="*/ 24 h 24"/>
                  <a:gd name="T26" fmla="*/ 6 w 16"/>
                  <a:gd name="T27" fmla="*/ 24 h 24"/>
                  <a:gd name="T28" fmla="*/ 5 w 16"/>
                  <a:gd name="T29" fmla="*/ 24 h 24"/>
                  <a:gd name="T30" fmla="*/ 5 w 16"/>
                  <a:gd name="T31" fmla="*/ 24 h 24"/>
                  <a:gd name="T32" fmla="*/ 5 w 16"/>
                  <a:gd name="T33" fmla="*/ 23 h 24"/>
                  <a:gd name="T34" fmla="*/ 5 w 16"/>
                  <a:gd name="T35" fmla="*/ 23 h 24"/>
                  <a:gd name="T36" fmla="*/ 5 w 16"/>
                  <a:gd name="T3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4">
                    <a:moveTo>
                      <a:pt x="5" y="23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2" y="6"/>
                      <a:pt x="2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5" y="11"/>
                      <a:pt x="16" y="1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8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2" name="Freeform 1140"/>
              <p:cNvSpPr>
                <a:spLocks noEditPoints="1"/>
              </p:cNvSpPr>
              <p:nvPr/>
            </p:nvSpPr>
            <p:spPr bwMode="auto">
              <a:xfrm>
                <a:off x="1175843" y="8928135"/>
                <a:ext cx="2929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1 w 1"/>
                  <a:gd name="T5" fmla="*/ 1 w 1"/>
                  <a:gd name="T6" fmla="*/ 1 w 1"/>
                  <a:gd name="T7" fmla="*/ 1 w 1"/>
                  <a:gd name="T8" fmla="*/ 1 w 1"/>
                  <a:gd name="T9" fmla="*/ 1 w 1"/>
                  <a:gd name="T10" fmla="*/ 1 w 1"/>
                  <a:gd name="T1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3" name="Freeform 1141"/>
              <p:cNvSpPr>
                <a:spLocks/>
              </p:cNvSpPr>
              <p:nvPr/>
            </p:nvSpPr>
            <p:spPr bwMode="auto">
              <a:xfrm>
                <a:off x="1071877" y="8572304"/>
                <a:ext cx="203541" cy="355831"/>
              </a:xfrm>
              <a:custGeom>
                <a:avLst/>
                <a:gdLst>
                  <a:gd name="T0" fmla="*/ 50 w 51"/>
                  <a:gd name="T1" fmla="*/ 0 h 89"/>
                  <a:gd name="T2" fmla="*/ 17 w 51"/>
                  <a:gd name="T3" fmla="*/ 33 h 89"/>
                  <a:gd name="T4" fmla="*/ 17 w 51"/>
                  <a:gd name="T5" fmla="*/ 37 h 89"/>
                  <a:gd name="T6" fmla="*/ 17 w 51"/>
                  <a:gd name="T7" fmla="*/ 37 h 89"/>
                  <a:gd name="T8" fmla="*/ 17 w 51"/>
                  <a:gd name="T9" fmla="*/ 37 h 89"/>
                  <a:gd name="T10" fmla="*/ 0 w 51"/>
                  <a:gd name="T11" fmla="*/ 63 h 89"/>
                  <a:gd name="T12" fmla="*/ 26 w 51"/>
                  <a:gd name="T13" fmla="*/ 89 h 89"/>
                  <a:gd name="T14" fmla="*/ 26 w 51"/>
                  <a:gd name="T15" fmla="*/ 89 h 89"/>
                  <a:gd name="T16" fmla="*/ 26 w 51"/>
                  <a:gd name="T17" fmla="*/ 89 h 89"/>
                  <a:gd name="T18" fmla="*/ 27 w 51"/>
                  <a:gd name="T19" fmla="*/ 89 h 89"/>
                  <a:gd name="T20" fmla="*/ 27 w 51"/>
                  <a:gd name="T21" fmla="*/ 89 h 89"/>
                  <a:gd name="T22" fmla="*/ 27 w 51"/>
                  <a:gd name="T23" fmla="*/ 89 h 89"/>
                  <a:gd name="T24" fmla="*/ 27 w 51"/>
                  <a:gd name="T25" fmla="*/ 89 h 89"/>
                  <a:gd name="T26" fmla="*/ 27 w 51"/>
                  <a:gd name="T27" fmla="*/ 89 h 89"/>
                  <a:gd name="T28" fmla="*/ 27 w 51"/>
                  <a:gd name="T29" fmla="*/ 89 h 89"/>
                  <a:gd name="T30" fmla="*/ 46 w 51"/>
                  <a:gd name="T31" fmla="*/ 81 h 89"/>
                  <a:gd name="T32" fmla="*/ 44 w 51"/>
                  <a:gd name="T33" fmla="*/ 75 h 89"/>
                  <a:gd name="T34" fmla="*/ 46 w 51"/>
                  <a:gd name="T35" fmla="*/ 70 h 89"/>
                  <a:gd name="T36" fmla="*/ 48 w 51"/>
                  <a:gd name="T37" fmla="*/ 78 h 89"/>
                  <a:gd name="T38" fmla="*/ 48 w 51"/>
                  <a:gd name="T39" fmla="*/ 66 h 89"/>
                  <a:gd name="T40" fmla="*/ 50 w 51"/>
                  <a:gd name="T41" fmla="*/ 66 h 89"/>
                  <a:gd name="T42" fmla="*/ 51 w 51"/>
                  <a:gd name="T43" fmla="*/ 66 h 89"/>
                  <a:gd name="T44" fmla="*/ 51 w 51"/>
                  <a:gd name="T45" fmla="*/ 66 h 89"/>
                  <a:gd name="T46" fmla="*/ 51 w 51"/>
                  <a:gd name="T47" fmla="*/ 0 h 89"/>
                  <a:gd name="T48" fmla="*/ 50 w 51"/>
                  <a:gd name="T49" fmla="*/ 0 h 89"/>
                  <a:gd name="T50" fmla="*/ 50 w 51"/>
                  <a:gd name="T5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89">
                    <a:moveTo>
                      <a:pt x="50" y="0"/>
                    </a:moveTo>
                    <a:cubicBezTo>
                      <a:pt x="32" y="0"/>
                      <a:pt x="17" y="15"/>
                      <a:pt x="17" y="33"/>
                    </a:cubicBezTo>
                    <a:cubicBezTo>
                      <a:pt x="17" y="35"/>
                      <a:pt x="17" y="36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7" y="41"/>
                      <a:pt x="0" y="51"/>
                      <a:pt x="0" y="63"/>
                    </a:cubicBezTo>
                    <a:cubicBezTo>
                      <a:pt x="0" y="77"/>
                      <a:pt x="12" y="89"/>
                      <a:pt x="26" y="8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4" y="89"/>
                      <a:pt x="41" y="86"/>
                      <a:pt x="46" y="81"/>
                    </a:cubicBezTo>
                    <a:cubicBezTo>
                      <a:pt x="44" y="75"/>
                      <a:pt x="44" y="75"/>
                      <a:pt x="44" y="75"/>
                    </a:cubicBezTo>
                    <a:cubicBezTo>
                      <a:pt x="45" y="74"/>
                      <a:pt x="46" y="72"/>
                      <a:pt x="46" y="7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9" y="66"/>
                      <a:pt x="49" y="66"/>
                      <a:pt x="50" y="66"/>
                    </a:cubicBezTo>
                    <a:cubicBezTo>
                      <a:pt x="50" y="66"/>
                      <a:pt x="50" y="66"/>
                      <a:pt x="51" y="66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4" name="Freeform 1142"/>
              <p:cNvSpPr>
                <a:spLocks/>
              </p:cNvSpPr>
              <p:nvPr/>
            </p:nvSpPr>
            <p:spPr bwMode="auto">
              <a:xfrm>
                <a:off x="1247595" y="8835882"/>
                <a:ext cx="27823" cy="95181"/>
              </a:xfrm>
              <a:custGeom>
                <a:avLst/>
                <a:gdLst>
                  <a:gd name="T0" fmla="*/ 4 w 7"/>
                  <a:gd name="T1" fmla="*/ 0 h 24"/>
                  <a:gd name="T2" fmla="*/ 4 w 7"/>
                  <a:gd name="T3" fmla="*/ 12 h 24"/>
                  <a:gd name="T4" fmla="*/ 2 w 7"/>
                  <a:gd name="T5" fmla="*/ 4 h 24"/>
                  <a:gd name="T6" fmla="*/ 0 w 7"/>
                  <a:gd name="T7" fmla="*/ 9 h 24"/>
                  <a:gd name="T8" fmla="*/ 2 w 7"/>
                  <a:gd name="T9" fmla="*/ 15 h 24"/>
                  <a:gd name="T10" fmla="*/ 2 w 7"/>
                  <a:gd name="T11" fmla="*/ 15 h 24"/>
                  <a:gd name="T12" fmla="*/ 5 w 7"/>
                  <a:gd name="T13" fmla="*/ 23 h 24"/>
                  <a:gd name="T14" fmla="*/ 5 w 7"/>
                  <a:gd name="T15" fmla="*/ 23 h 24"/>
                  <a:gd name="T16" fmla="*/ 5 w 7"/>
                  <a:gd name="T17" fmla="*/ 23 h 24"/>
                  <a:gd name="T18" fmla="*/ 5 w 7"/>
                  <a:gd name="T19" fmla="*/ 24 h 24"/>
                  <a:gd name="T20" fmla="*/ 5 w 7"/>
                  <a:gd name="T21" fmla="*/ 24 h 24"/>
                  <a:gd name="T22" fmla="*/ 6 w 7"/>
                  <a:gd name="T23" fmla="*/ 24 h 24"/>
                  <a:gd name="T24" fmla="*/ 7 w 7"/>
                  <a:gd name="T25" fmla="*/ 24 h 24"/>
                  <a:gd name="T26" fmla="*/ 7 w 7"/>
                  <a:gd name="T27" fmla="*/ 11 h 24"/>
                  <a:gd name="T28" fmla="*/ 7 w 7"/>
                  <a:gd name="T29" fmla="*/ 0 h 24"/>
                  <a:gd name="T30" fmla="*/ 6 w 7"/>
                  <a:gd name="T31" fmla="*/ 0 h 24"/>
                  <a:gd name="T32" fmla="*/ 4 w 7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24">
                    <a:moveTo>
                      <a:pt x="4" y="0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1" y="8"/>
                      <a:pt x="0" y="9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4" name="Group 1153"/>
            <p:cNvGrpSpPr/>
            <p:nvPr/>
          </p:nvGrpSpPr>
          <p:grpSpPr>
            <a:xfrm>
              <a:off x="4820543" y="8266261"/>
              <a:ext cx="284079" cy="234292"/>
              <a:chOff x="4820543" y="8266261"/>
              <a:chExt cx="284079" cy="234292"/>
            </a:xfrm>
          </p:grpSpPr>
          <p:sp>
            <p:nvSpPr>
              <p:cNvPr id="2110" name="Freeform 1188"/>
              <p:cNvSpPr>
                <a:spLocks/>
              </p:cNvSpPr>
              <p:nvPr/>
            </p:nvSpPr>
            <p:spPr bwMode="auto">
              <a:xfrm>
                <a:off x="4820543" y="8266261"/>
                <a:ext cx="284079" cy="231363"/>
              </a:xfrm>
              <a:custGeom>
                <a:avLst/>
                <a:gdLst>
                  <a:gd name="T0" fmla="*/ 12 w 71"/>
                  <a:gd name="T1" fmla="*/ 24 h 58"/>
                  <a:gd name="T2" fmla="*/ 11 w 71"/>
                  <a:gd name="T3" fmla="*/ 22 h 58"/>
                  <a:gd name="T4" fmla="*/ 33 w 71"/>
                  <a:gd name="T5" fmla="*/ 0 h 58"/>
                  <a:gd name="T6" fmla="*/ 53 w 71"/>
                  <a:gd name="T7" fmla="*/ 16 h 58"/>
                  <a:gd name="T8" fmla="*/ 71 w 71"/>
                  <a:gd name="T9" fmla="*/ 37 h 58"/>
                  <a:gd name="T10" fmla="*/ 50 w 71"/>
                  <a:gd name="T11" fmla="*/ 58 h 58"/>
                  <a:gd name="T12" fmla="*/ 32 w 71"/>
                  <a:gd name="T13" fmla="*/ 49 h 58"/>
                  <a:gd name="T14" fmla="*/ 17 w 71"/>
                  <a:gd name="T15" fmla="*/ 58 h 58"/>
                  <a:gd name="T16" fmla="*/ 0 w 71"/>
                  <a:gd name="T17" fmla="*/ 41 h 58"/>
                  <a:gd name="T18" fmla="*/ 12 w 71"/>
                  <a:gd name="T19" fmla="*/ 2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58">
                    <a:moveTo>
                      <a:pt x="12" y="24"/>
                    </a:moveTo>
                    <a:cubicBezTo>
                      <a:pt x="12" y="23"/>
                      <a:pt x="11" y="22"/>
                      <a:pt x="11" y="22"/>
                    </a:cubicBezTo>
                    <a:cubicBezTo>
                      <a:pt x="11" y="10"/>
                      <a:pt x="21" y="0"/>
                      <a:pt x="33" y="0"/>
                    </a:cubicBezTo>
                    <a:cubicBezTo>
                      <a:pt x="43" y="0"/>
                      <a:pt x="51" y="7"/>
                      <a:pt x="53" y="16"/>
                    </a:cubicBezTo>
                    <a:cubicBezTo>
                      <a:pt x="63" y="17"/>
                      <a:pt x="71" y="26"/>
                      <a:pt x="71" y="37"/>
                    </a:cubicBezTo>
                    <a:cubicBezTo>
                      <a:pt x="71" y="48"/>
                      <a:pt x="61" y="58"/>
                      <a:pt x="50" y="58"/>
                    </a:cubicBezTo>
                    <a:cubicBezTo>
                      <a:pt x="43" y="58"/>
                      <a:pt x="36" y="55"/>
                      <a:pt x="32" y="49"/>
                    </a:cubicBezTo>
                    <a:cubicBezTo>
                      <a:pt x="29" y="55"/>
                      <a:pt x="24" y="58"/>
                      <a:pt x="17" y="58"/>
                    </a:cubicBezTo>
                    <a:cubicBezTo>
                      <a:pt x="8" y="58"/>
                      <a:pt x="0" y="50"/>
                      <a:pt x="0" y="41"/>
                    </a:cubicBezTo>
                    <a:cubicBezTo>
                      <a:pt x="0" y="33"/>
                      <a:pt x="5" y="27"/>
                      <a:pt x="12" y="24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1" name="Freeform 1189"/>
              <p:cNvSpPr>
                <a:spLocks/>
              </p:cNvSpPr>
              <p:nvPr/>
            </p:nvSpPr>
            <p:spPr bwMode="auto">
              <a:xfrm>
                <a:off x="4936224" y="8437586"/>
                <a:ext cx="39537" cy="62966"/>
              </a:xfrm>
              <a:custGeom>
                <a:avLst/>
                <a:gdLst>
                  <a:gd name="T0" fmla="*/ 3 w 10"/>
                  <a:gd name="T1" fmla="*/ 15 h 16"/>
                  <a:gd name="T2" fmla="*/ 0 w 10"/>
                  <a:gd name="T3" fmla="*/ 6 h 16"/>
                  <a:gd name="T4" fmla="*/ 1 w 10"/>
                  <a:gd name="T5" fmla="*/ 2 h 16"/>
                  <a:gd name="T6" fmla="*/ 3 w 10"/>
                  <a:gd name="T7" fmla="*/ 7 h 16"/>
                  <a:gd name="T8" fmla="*/ 3 w 10"/>
                  <a:gd name="T9" fmla="*/ 0 h 16"/>
                  <a:gd name="T10" fmla="*/ 4 w 10"/>
                  <a:gd name="T11" fmla="*/ 0 h 16"/>
                  <a:gd name="T12" fmla="*/ 6 w 10"/>
                  <a:gd name="T13" fmla="*/ 0 h 16"/>
                  <a:gd name="T14" fmla="*/ 6 w 10"/>
                  <a:gd name="T15" fmla="*/ 10 h 16"/>
                  <a:gd name="T16" fmla="*/ 9 w 10"/>
                  <a:gd name="T17" fmla="*/ 6 h 16"/>
                  <a:gd name="T18" fmla="*/ 10 w 10"/>
                  <a:gd name="T19" fmla="*/ 8 h 16"/>
                  <a:gd name="T20" fmla="*/ 6 w 10"/>
                  <a:gd name="T21" fmla="*/ 15 h 16"/>
                  <a:gd name="T22" fmla="*/ 4 w 10"/>
                  <a:gd name="T23" fmla="*/ 16 h 16"/>
                  <a:gd name="T24" fmla="*/ 4 w 10"/>
                  <a:gd name="T25" fmla="*/ 16 h 16"/>
                  <a:gd name="T26" fmla="*/ 4 w 10"/>
                  <a:gd name="T27" fmla="*/ 15 h 16"/>
                  <a:gd name="T28" fmla="*/ 3 w 10"/>
                  <a:gd name="T29" fmla="*/ 15 h 16"/>
                  <a:gd name="T30" fmla="*/ 3 w 10"/>
                  <a:gd name="T31" fmla="*/ 15 h 16"/>
                  <a:gd name="T32" fmla="*/ 3 w 10"/>
                  <a:gd name="T33" fmla="*/ 15 h 16"/>
                  <a:gd name="T34" fmla="*/ 3 w 10"/>
                  <a:gd name="T35" fmla="*/ 15 h 16"/>
                  <a:gd name="T36" fmla="*/ 3 w 10"/>
                  <a:gd name="T3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6">
                    <a:moveTo>
                      <a:pt x="3" y="1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7"/>
                      <a:pt x="10" y="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6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2" name="Freeform 1190"/>
              <p:cNvSpPr>
                <a:spLocks noEditPoints="1"/>
              </p:cNvSpPr>
              <p:nvPr/>
            </p:nvSpPr>
            <p:spPr bwMode="auto">
              <a:xfrm>
                <a:off x="4892294" y="8472730"/>
                <a:ext cx="60038" cy="27823"/>
              </a:xfrm>
              <a:custGeom>
                <a:avLst/>
                <a:gdLst>
                  <a:gd name="T0" fmla="*/ 15 w 15"/>
                  <a:gd name="T1" fmla="*/ 6 h 7"/>
                  <a:gd name="T2" fmla="*/ 15 w 15"/>
                  <a:gd name="T3" fmla="*/ 7 h 7"/>
                  <a:gd name="T4" fmla="*/ 15 w 15"/>
                  <a:gd name="T5" fmla="*/ 7 h 7"/>
                  <a:gd name="T6" fmla="*/ 15 w 15"/>
                  <a:gd name="T7" fmla="*/ 6 h 7"/>
                  <a:gd name="T8" fmla="*/ 0 w 15"/>
                  <a:gd name="T9" fmla="*/ 6 h 7"/>
                  <a:gd name="T10" fmla="*/ 0 w 15"/>
                  <a:gd name="T11" fmla="*/ 6 h 7"/>
                  <a:gd name="T12" fmla="*/ 0 w 15"/>
                  <a:gd name="T13" fmla="*/ 6 h 7"/>
                  <a:gd name="T14" fmla="*/ 0 w 15"/>
                  <a:gd name="T15" fmla="*/ 6 h 7"/>
                  <a:gd name="T16" fmla="*/ 0 w 15"/>
                  <a:gd name="T17" fmla="*/ 6 h 7"/>
                  <a:gd name="T18" fmla="*/ 0 w 15"/>
                  <a:gd name="T19" fmla="*/ 6 h 7"/>
                  <a:gd name="T20" fmla="*/ 12 w 15"/>
                  <a:gd name="T21" fmla="*/ 0 h 7"/>
                  <a:gd name="T22" fmla="*/ 12 w 15"/>
                  <a:gd name="T23" fmla="*/ 0 h 7"/>
                  <a:gd name="T24" fmla="*/ 14 w 15"/>
                  <a:gd name="T25" fmla="*/ 6 h 7"/>
                  <a:gd name="T26" fmla="*/ 12 w 15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7">
                    <a:moveTo>
                      <a:pt x="15" y="6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3" name="Freeform 1191"/>
              <p:cNvSpPr>
                <a:spLocks/>
              </p:cNvSpPr>
              <p:nvPr/>
            </p:nvSpPr>
            <p:spPr bwMode="auto">
              <a:xfrm>
                <a:off x="4820543" y="8266261"/>
                <a:ext cx="131789" cy="231363"/>
              </a:xfrm>
              <a:custGeom>
                <a:avLst/>
                <a:gdLst>
                  <a:gd name="T0" fmla="*/ 33 w 33"/>
                  <a:gd name="T1" fmla="*/ 0 h 58"/>
                  <a:gd name="T2" fmla="*/ 11 w 33"/>
                  <a:gd name="T3" fmla="*/ 22 h 58"/>
                  <a:gd name="T4" fmla="*/ 12 w 33"/>
                  <a:gd name="T5" fmla="*/ 24 h 58"/>
                  <a:gd name="T6" fmla="*/ 12 w 33"/>
                  <a:gd name="T7" fmla="*/ 24 h 58"/>
                  <a:gd name="T8" fmla="*/ 12 w 33"/>
                  <a:gd name="T9" fmla="*/ 24 h 58"/>
                  <a:gd name="T10" fmla="*/ 0 w 33"/>
                  <a:gd name="T11" fmla="*/ 41 h 58"/>
                  <a:gd name="T12" fmla="*/ 17 w 33"/>
                  <a:gd name="T13" fmla="*/ 58 h 58"/>
                  <a:gd name="T14" fmla="*/ 18 w 33"/>
                  <a:gd name="T15" fmla="*/ 58 h 58"/>
                  <a:gd name="T16" fmla="*/ 18 w 33"/>
                  <a:gd name="T17" fmla="*/ 58 h 58"/>
                  <a:gd name="T18" fmla="*/ 18 w 33"/>
                  <a:gd name="T19" fmla="*/ 58 h 58"/>
                  <a:gd name="T20" fmla="*/ 18 w 33"/>
                  <a:gd name="T21" fmla="*/ 58 h 58"/>
                  <a:gd name="T22" fmla="*/ 30 w 33"/>
                  <a:gd name="T23" fmla="*/ 52 h 58"/>
                  <a:gd name="T24" fmla="*/ 30 w 33"/>
                  <a:gd name="T25" fmla="*/ 52 h 58"/>
                  <a:gd name="T26" fmla="*/ 30 w 33"/>
                  <a:gd name="T27" fmla="*/ 52 h 58"/>
                  <a:gd name="T28" fmla="*/ 29 w 33"/>
                  <a:gd name="T29" fmla="*/ 49 h 58"/>
                  <a:gd name="T30" fmla="*/ 30 w 33"/>
                  <a:gd name="T31" fmla="*/ 45 h 58"/>
                  <a:gd name="T32" fmla="*/ 32 w 33"/>
                  <a:gd name="T33" fmla="*/ 50 h 58"/>
                  <a:gd name="T34" fmla="*/ 32 w 33"/>
                  <a:gd name="T35" fmla="*/ 43 h 58"/>
                  <a:gd name="T36" fmla="*/ 33 w 33"/>
                  <a:gd name="T37" fmla="*/ 43 h 58"/>
                  <a:gd name="T38" fmla="*/ 33 w 33"/>
                  <a:gd name="T39" fmla="*/ 43 h 58"/>
                  <a:gd name="T40" fmla="*/ 33 w 33"/>
                  <a:gd name="T41" fmla="*/ 43 h 58"/>
                  <a:gd name="T42" fmla="*/ 33 w 33"/>
                  <a:gd name="T43" fmla="*/ 0 h 58"/>
                  <a:gd name="T44" fmla="*/ 33 w 33"/>
                  <a:gd name="T45" fmla="*/ 0 h 58"/>
                  <a:gd name="T46" fmla="*/ 33 w 33"/>
                  <a:gd name="T4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3" h="58">
                    <a:moveTo>
                      <a:pt x="33" y="0"/>
                    </a:moveTo>
                    <a:cubicBezTo>
                      <a:pt x="21" y="0"/>
                      <a:pt x="11" y="10"/>
                      <a:pt x="11" y="22"/>
                    </a:cubicBezTo>
                    <a:cubicBezTo>
                      <a:pt x="11" y="22"/>
                      <a:pt x="12" y="23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7"/>
                      <a:pt x="0" y="33"/>
                      <a:pt x="0" y="41"/>
                    </a:cubicBezTo>
                    <a:cubicBezTo>
                      <a:pt x="0" y="50"/>
                      <a:pt x="8" y="58"/>
                      <a:pt x="17" y="58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23" y="58"/>
                      <a:pt x="27" y="56"/>
                      <a:pt x="30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8"/>
                      <a:pt x="30" y="47"/>
                      <a:pt x="30" y="45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4" name="Freeform 1192"/>
              <p:cNvSpPr>
                <a:spLocks/>
              </p:cNvSpPr>
              <p:nvPr/>
            </p:nvSpPr>
            <p:spPr bwMode="auto">
              <a:xfrm>
                <a:off x="4936224" y="8437586"/>
                <a:ext cx="16108" cy="62966"/>
              </a:xfrm>
              <a:custGeom>
                <a:avLst/>
                <a:gdLst>
                  <a:gd name="T0" fmla="*/ 3 w 4"/>
                  <a:gd name="T1" fmla="*/ 0 h 16"/>
                  <a:gd name="T2" fmla="*/ 3 w 4"/>
                  <a:gd name="T3" fmla="*/ 7 h 16"/>
                  <a:gd name="T4" fmla="*/ 1 w 4"/>
                  <a:gd name="T5" fmla="*/ 2 h 16"/>
                  <a:gd name="T6" fmla="*/ 0 w 4"/>
                  <a:gd name="T7" fmla="*/ 6 h 16"/>
                  <a:gd name="T8" fmla="*/ 1 w 4"/>
                  <a:gd name="T9" fmla="*/ 9 h 16"/>
                  <a:gd name="T10" fmla="*/ 3 w 4"/>
                  <a:gd name="T11" fmla="*/ 15 h 16"/>
                  <a:gd name="T12" fmla="*/ 3 w 4"/>
                  <a:gd name="T13" fmla="*/ 15 h 16"/>
                  <a:gd name="T14" fmla="*/ 3 w 4"/>
                  <a:gd name="T15" fmla="*/ 15 h 16"/>
                  <a:gd name="T16" fmla="*/ 3 w 4"/>
                  <a:gd name="T17" fmla="*/ 15 h 16"/>
                  <a:gd name="T18" fmla="*/ 3 w 4"/>
                  <a:gd name="T19" fmla="*/ 15 h 16"/>
                  <a:gd name="T20" fmla="*/ 4 w 4"/>
                  <a:gd name="T21" fmla="*/ 15 h 16"/>
                  <a:gd name="T22" fmla="*/ 4 w 4"/>
                  <a:gd name="T23" fmla="*/ 16 h 16"/>
                  <a:gd name="T24" fmla="*/ 4 w 4"/>
                  <a:gd name="T25" fmla="*/ 7 h 16"/>
                  <a:gd name="T26" fmla="*/ 4 w 4"/>
                  <a:gd name="T27" fmla="*/ 0 h 16"/>
                  <a:gd name="T28" fmla="*/ 4 w 4"/>
                  <a:gd name="T29" fmla="*/ 0 h 16"/>
                  <a:gd name="T30" fmla="*/ 3 w 4"/>
                  <a:gd name="T3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16">
                    <a:moveTo>
                      <a:pt x="3" y="0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5"/>
                      <a:pt x="0" y="6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3" name="Group 1152"/>
            <p:cNvGrpSpPr/>
            <p:nvPr/>
          </p:nvGrpSpPr>
          <p:grpSpPr>
            <a:xfrm>
              <a:off x="5669850" y="8528374"/>
              <a:ext cx="434904" cy="358759"/>
              <a:chOff x="5669850" y="8528374"/>
              <a:chExt cx="434904" cy="358759"/>
            </a:xfrm>
          </p:grpSpPr>
          <p:sp>
            <p:nvSpPr>
              <p:cNvPr id="2105" name="Freeform 1183"/>
              <p:cNvSpPr>
                <a:spLocks/>
              </p:cNvSpPr>
              <p:nvPr/>
            </p:nvSpPr>
            <p:spPr bwMode="auto">
              <a:xfrm>
                <a:off x="5669850" y="8528374"/>
                <a:ext cx="434904" cy="355831"/>
              </a:xfrm>
              <a:custGeom>
                <a:avLst/>
                <a:gdLst>
                  <a:gd name="T0" fmla="*/ 91 w 109"/>
                  <a:gd name="T1" fmla="*/ 37 h 89"/>
                  <a:gd name="T2" fmla="*/ 91 w 109"/>
                  <a:gd name="T3" fmla="*/ 33 h 89"/>
                  <a:gd name="T4" fmla="*/ 58 w 109"/>
                  <a:gd name="T5" fmla="*/ 0 h 89"/>
                  <a:gd name="T6" fmla="*/ 27 w 109"/>
                  <a:gd name="T7" fmla="*/ 24 h 89"/>
                  <a:gd name="T8" fmla="*/ 0 w 109"/>
                  <a:gd name="T9" fmla="*/ 56 h 89"/>
                  <a:gd name="T10" fmla="*/ 33 w 109"/>
                  <a:gd name="T11" fmla="*/ 89 h 89"/>
                  <a:gd name="T12" fmla="*/ 59 w 109"/>
                  <a:gd name="T13" fmla="*/ 76 h 89"/>
                  <a:gd name="T14" fmla="*/ 82 w 109"/>
                  <a:gd name="T15" fmla="*/ 89 h 89"/>
                  <a:gd name="T16" fmla="*/ 109 w 109"/>
                  <a:gd name="T17" fmla="*/ 62 h 89"/>
                  <a:gd name="T18" fmla="*/ 91 w 109"/>
                  <a:gd name="T19" fmla="*/ 3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89">
                    <a:moveTo>
                      <a:pt x="91" y="37"/>
                    </a:moveTo>
                    <a:cubicBezTo>
                      <a:pt x="91" y="36"/>
                      <a:pt x="91" y="34"/>
                      <a:pt x="91" y="33"/>
                    </a:cubicBezTo>
                    <a:cubicBezTo>
                      <a:pt x="91" y="15"/>
                      <a:pt x="77" y="0"/>
                      <a:pt x="58" y="0"/>
                    </a:cubicBezTo>
                    <a:cubicBezTo>
                      <a:pt x="43" y="0"/>
                      <a:pt x="31" y="10"/>
                      <a:pt x="27" y="24"/>
                    </a:cubicBezTo>
                    <a:cubicBezTo>
                      <a:pt x="11" y="26"/>
                      <a:pt x="0" y="40"/>
                      <a:pt x="0" y="56"/>
                    </a:cubicBezTo>
                    <a:cubicBezTo>
                      <a:pt x="0" y="74"/>
                      <a:pt x="14" y="89"/>
                      <a:pt x="33" y="89"/>
                    </a:cubicBezTo>
                    <a:cubicBezTo>
                      <a:pt x="43" y="89"/>
                      <a:pt x="53" y="84"/>
                      <a:pt x="59" y="76"/>
                    </a:cubicBezTo>
                    <a:cubicBezTo>
                      <a:pt x="64" y="84"/>
                      <a:pt x="72" y="89"/>
                      <a:pt x="82" y="89"/>
                    </a:cubicBezTo>
                    <a:cubicBezTo>
                      <a:pt x="97" y="89"/>
                      <a:pt x="109" y="77"/>
                      <a:pt x="109" y="62"/>
                    </a:cubicBezTo>
                    <a:cubicBezTo>
                      <a:pt x="109" y="51"/>
                      <a:pt x="102" y="41"/>
                      <a:pt x="91" y="37"/>
                    </a:cubicBezTo>
                  </a:path>
                </a:pathLst>
              </a:custGeom>
              <a:solidFill>
                <a:srgbClr val="016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6" name="Freeform 1184"/>
              <p:cNvSpPr>
                <a:spLocks/>
              </p:cNvSpPr>
              <p:nvPr/>
            </p:nvSpPr>
            <p:spPr bwMode="auto">
              <a:xfrm>
                <a:off x="5861676" y="8791952"/>
                <a:ext cx="62966" cy="95181"/>
              </a:xfrm>
              <a:custGeom>
                <a:avLst/>
                <a:gdLst>
                  <a:gd name="T0" fmla="*/ 12 w 16"/>
                  <a:gd name="T1" fmla="*/ 22 h 24"/>
                  <a:gd name="T2" fmla="*/ 16 w 16"/>
                  <a:gd name="T3" fmla="*/ 9 h 24"/>
                  <a:gd name="T4" fmla="*/ 15 w 16"/>
                  <a:gd name="T5" fmla="*/ 4 h 24"/>
                  <a:gd name="T6" fmla="*/ 12 w 16"/>
                  <a:gd name="T7" fmla="*/ 11 h 24"/>
                  <a:gd name="T8" fmla="*/ 12 w 16"/>
                  <a:gd name="T9" fmla="*/ 0 h 24"/>
                  <a:gd name="T10" fmla="*/ 10 w 16"/>
                  <a:gd name="T11" fmla="*/ 0 h 24"/>
                  <a:gd name="T12" fmla="*/ 7 w 16"/>
                  <a:gd name="T13" fmla="*/ 0 h 24"/>
                  <a:gd name="T14" fmla="*/ 7 w 16"/>
                  <a:gd name="T15" fmla="*/ 16 h 24"/>
                  <a:gd name="T16" fmla="*/ 3 w 16"/>
                  <a:gd name="T17" fmla="*/ 9 h 24"/>
                  <a:gd name="T18" fmla="*/ 0 w 16"/>
                  <a:gd name="T19" fmla="*/ 11 h 24"/>
                  <a:gd name="T20" fmla="*/ 8 w 16"/>
                  <a:gd name="T21" fmla="*/ 23 h 24"/>
                  <a:gd name="T22" fmla="*/ 10 w 16"/>
                  <a:gd name="T23" fmla="*/ 24 h 24"/>
                  <a:gd name="T24" fmla="*/ 10 w 16"/>
                  <a:gd name="T25" fmla="*/ 24 h 24"/>
                  <a:gd name="T26" fmla="*/ 11 w 16"/>
                  <a:gd name="T27" fmla="*/ 24 h 24"/>
                  <a:gd name="T28" fmla="*/ 11 w 16"/>
                  <a:gd name="T29" fmla="*/ 23 h 24"/>
                  <a:gd name="T30" fmla="*/ 11 w 16"/>
                  <a:gd name="T31" fmla="*/ 23 h 24"/>
                  <a:gd name="T32" fmla="*/ 12 w 16"/>
                  <a:gd name="T33" fmla="*/ 23 h 24"/>
                  <a:gd name="T34" fmla="*/ 12 w 16"/>
                  <a:gd name="T35" fmla="*/ 23 h 24"/>
                  <a:gd name="T36" fmla="*/ 12 w 16"/>
                  <a:gd name="T3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4">
                    <a:moveTo>
                      <a:pt x="12" y="22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6"/>
                      <a:pt x="15" y="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9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2"/>
                    </a:cubicBezTo>
                  </a:path>
                </a:pathLst>
              </a:custGeom>
              <a:solidFill>
                <a:srgbClr val="A5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7" name="Freeform 1185"/>
              <p:cNvSpPr>
                <a:spLocks noEditPoints="1"/>
              </p:cNvSpPr>
              <p:nvPr/>
            </p:nvSpPr>
            <p:spPr bwMode="auto">
              <a:xfrm>
                <a:off x="5996394" y="88842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8" name="Freeform 1186"/>
              <p:cNvSpPr>
                <a:spLocks/>
              </p:cNvSpPr>
              <p:nvPr/>
            </p:nvSpPr>
            <p:spPr bwMode="auto">
              <a:xfrm>
                <a:off x="5901213" y="8528374"/>
                <a:ext cx="203541" cy="355831"/>
              </a:xfrm>
              <a:custGeom>
                <a:avLst/>
                <a:gdLst>
                  <a:gd name="T0" fmla="*/ 0 w 51"/>
                  <a:gd name="T1" fmla="*/ 0 h 89"/>
                  <a:gd name="T2" fmla="*/ 0 w 51"/>
                  <a:gd name="T3" fmla="*/ 0 h 89"/>
                  <a:gd name="T4" fmla="*/ 0 w 51"/>
                  <a:gd name="T5" fmla="*/ 0 h 89"/>
                  <a:gd name="T6" fmla="*/ 0 w 51"/>
                  <a:gd name="T7" fmla="*/ 66 h 89"/>
                  <a:gd name="T8" fmla="*/ 0 w 51"/>
                  <a:gd name="T9" fmla="*/ 66 h 89"/>
                  <a:gd name="T10" fmla="*/ 0 w 51"/>
                  <a:gd name="T11" fmla="*/ 66 h 89"/>
                  <a:gd name="T12" fmla="*/ 2 w 51"/>
                  <a:gd name="T13" fmla="*/ 66 h 89"/>
                  <a:gd name="T14" fmla="*/ 2 w 51"/>
                  <a:gd name="T15" fmla="*/ 77 h 89"/>
                  <a:gd name="T16" fmla="*/ 5 w 51"/>
                  <a:gd name="T17" fmla="*/ 70 h 89"/>
                  <a:gd name="T18" fmla="*/ 6 w 51"/>
                  <a:gd name="T19" fmla="*/ 75 h 89"/>
                  <a:gd name="T20" fmla="*/ 4 w 51"/>
                  <a:gd name="T21" fmla="*/ 80 h 89"/>
                  <a:gd name="T22" fmla="*/ 24 w 51"/>
                  <a:gd name="T23" fmla="*/ 89 h 89"/>
                  <a:gd name="T24" fmla="*/ 24 w 51"/>
                  <a:gd name="T25" fmla="*/ 89 h 89"/>
                  <a:gd name="T26" fmla="*/ 24 w 51"/>
                  <a:gd name="T27" fmla="*/ 89 h 89"/>
                  <a:gd name="T28" fmla="*/ 24 w 51"/>
                  <a:gd name="T29" fmla="*/ 89 h 89"/>
                  <a:gd name="T30" fmla="*/ 24 w 51"/>
                  <a:gd name="T31" fmla="*/ 89 h 89"/>
                  <a:gd name="T32" fmla="*/ 24 w 51"/>
                  <a:gd name="T33" fmla="*/ 89 h 89"/>
                  <a:gd name="T34" fmla="*/ 24 w 51"/>
                  <a:gd name="T35" fmla="*/ 89 h 89"/>
                  <a:gd name="T36" fmla="*/ 24 w 51"/>
                  <a:gd name="T37" fmla="*/ 89 h 89"/>
                  <a:gd name="T38" fmla="*/ 24 w 51"/>
                  <a:gd name="T39" fmla="*/ 89 h 89"/>
                  <a:gd name="T40" fmla="*/ 51 w 51"/>
                  <a:gd name="T41" fmla="*/ 62 h 89"/>
                  <a:gd name="T42" fmla="*/ 33 w 51"/>
                  <a:gd name="T43" fmla="*/ 37 h 89"/>
                  <a:gd name="T44" fmla="*/ 33 w 51"/>
                  <a:gd name="T45" fmla="*/ 37 h 89"/>
                  <a:gd name="T46" fmla="*/ 33 w 51"/>
                  <a:gd name="T47" fmla="*/ 37 h 89"/>
                  <a:gd name="T48" fmla="*/ 33 w 51"/>
                  <a:gd name="T49" fmla="*/ 33 h 89"/>
                  <a:gd name="T50" fmla="*/ 0 w 51"/>
                  <a:gd name="T5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8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" y="66"/>
                      <a:pt x="2" y="66"/>
                      <a:pt x="2" y="66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2"/>
                      <a:pt x="5" y="73"/>
                      <a:pt x="6" y="75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9" y="86"/>
                      <a:pt x="16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39" y="89"/>
                      <a:pt x="51" y="77"/>
                      <a:pt x="51" y="62"/>
                    </a:cubicBezTo>
                    <a:cubicBezTo>
                      <a:pt x="51" y="51"/>
                      <a:pt x="44" y="41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4"/>
                      <a:pt x="33" y="33"/>
                    </a:cubicBezTo>
                    <a:cubicBezTo>
                      <a:pt x="33" y="15"/>
                      <a:pt x="19" y="0"/>
                      <a:pt x="0" y="0"/>
                    </a:cubicBezTo>
                  </a:path>
                </a:pathLst>
              </a:custGeom>
              <a:solidFill>
                <a:srgbClr val="1B78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9" name="Freeform 1187"/>
              <p:cNvSpPr>
                <a:spLocks/>
              </p:cNvSpPr>
              <p:nvPr/>
            </p:nvSpPr>
            <p:spPr bwMode="auto">
              <a:xfrm>
                <a:off x="5901213" y="8791952"/>
                <a:ext cx="23429" cy="95181"/>
              </a:xfrm>
              <a:custGeom>
                <a:avLst/>
                <a:gdLst>
                  <a:gd name="T0" fmla="*/ 2 w 6"/>
                  <a:gd name="T1" fmla="*/ 0 h 24"/>
                  <a:gd name="T2" fmla="*/ 0 w 6"/>
                  <a:gd name="T3" fmla="*/ 0 h 24"/>
                  <a:gd name="T4" fmla="*/ 0 w 6"/>
                  <a:gd name="T5" fmla="*/ 0 h 24"/>
                  <a:gd name="T6" fmla="*/ 0 w 6"/>
                  <a:gd name="T7" fmla="*/ 11 h 24"/>
                  <a:gd name="T8" fmla="*/ 0 w 6"/>
                  <a:gd name="T9" fmla="*/ 24 h 24"/>
                  <a:gd name="T10" fmla="*/ 1 w 6"/>
                  <a:gd name="T11" fmla="*/ 24 h 24"/>
                  <a:gd name="T12" fmla="*/ 1 w 6"/>
                  <a:gd name="T13" fmla="*/ 23 h 24"/>
                  <a:gd name="T14" fmla="*/ 1 w 6"/>
                  <a:gd name="T15" fmla="*/ 23 h 24"/>
                  <a:gd name="T16" fmla="*/ 2 w 6"/>
                  <a:gd name="T17" fmla="*/ 23 h 24"/>
                  <a:gd name="T18" fmla="*/ 2 w 6"/>
                  <a:gd name="T19" fmla="*/ 23 h 24"/>
                  <a:gd name="T20" fmla="*/ 2 w 6"/>
                  <a:gd name="T21" fmla="*/ 22 h 24"/>
                  <a:gd name="T22" fmla="*/ 4 w 6"/>
                  <a:gd name="T23" fmla="*/ 14 h 24"/>
                  <a:gd name="T24" fmla="*/ 4 w 6"/>
                  <a:gd name="T25" fmla="*/ 14 h 24"/>
                  <a:gd name="T26" fmla="*/ 6 w 6"/>
                  <a:gd name="T27" fmla="*/ 9 h 24"/>
                  <a:gd name="T28" fmla="*/ 5 w 6"/>
                  <a:gd name="T29" fmla="*/ 4 h 24"/>
                  <a:gd name="T30" fmla="*/ 2 w 6"/>
                  <a:gd name="T31" fmla="*/ 11 h 24"/>
                  <a:gd name="T32" fmla="*/ 2 w 6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24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5" y="6"/>
                      <a:pt x="5" y="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E8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35" name="TextBox 2934"/>
          <p:cNvSpPr txBox="1"/>
          <p:nvPr/>
        </p:nvSpPr>
        <p:spPr>
          <a:xfrm>
            <a:off x="723382" y="700636"/>
            <a:ext cx="10752580" cy="78483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KABUPATEN SOPPENG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6" name="Rectangle 2935"/>
          <p:cNvSpPr/>
          <p:nvPr/>
        </p:nvSpPr>
        <p:spPr>
          <a:xfrm>
            <a:off x="681160" y="1344228"/>
            <a:ext cx="3382819" cy="584775"/>
          </a:xfrm>
          <a:prstGeom prst="rect">
            <a:avLst/>
          </a:prstGeom>
          <a:effectLst/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Menuju Permukiman Layak Huni dan Berkelanjutan Tahun 2045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48" name="Group 2947"/>
          <p:cNvGrpSpPr/>
          <p:nvPr/>
        </p:nvGrpSpPr>
        <p:grpSpPr>
          <a:xfrm>
            <a:off x="10474570" y="195962"/>
            <a:ext cx="1486286" cy="1486850"/>
            <a:chOff x="3071813" y="4221163"/>
            <a:chExt cx="4179887" cy="4181475"/>
          </a:xfrm>
          <a:effectLst>
            <a:outerShdw blurRad="63500" algn="ctr" rotWithShape="0">
              <a:prstClr val="black">
                <a:alpha val="50000"/>
              </a:prstClr>
            </a:outerShdw>
          </a:effectLst>
        </p:grpSpPr>
        <p:sp>
          <p:nvSpPr>
            <p:cNvPr id="2949" name="Oval 5"/>
            <p:cNvSpPr>
              <a:spLocks noChangeArrowheads="1"/>
            </p:cNvSpPr>
            <p:nvPr/>
          </p:nvSpPr>
          <p:spPr bwMode="auto">
            <a:xfrm>
              <a:off x="3071813" y="4221163"/>
              <a:ext cx="4179887" cy="4181475"/>
            </a:xfrm>
            <a:prstGeom prst="ellipse">
              <a:avLst/>
            </a:prstGeom>
            <a:solidFill>
              <a:srgbClr val="009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0" name="Freeform 6"/>
            <p:cNvSpPr>
              <a:spLocks/>
            </p:cNvSpPr>
            <p:nvPr/>
          </p:nvSpPr>
          <p:spPr bwMode="auto">
            <a:xfrm>
              <a:off x="3071813" y="4221163"/>
              <a:ext cx="4179887" cy="2090738"/>
            </a:xfrm>
            <a:custGeom>
              <a:avLst/>
              <a:gdLst>
                <a:gd name="T0" fmla="*/ 556 w 1112"/>
                <a:gd name="T1" fmla="*/ 0 h 556"/>
                <a:gd name="T2" fmla="*/ 0 w 1112"/>
                <a:gd name="T3" fmla="*/ 556 h 556"/>
                <a:gd name="T4" fmla="*/ 1112 w 1112"/>
                <a:gd name="T5" fmla="*/ 556 h 556"/>
                <a:gd name="T6" fmla="*/ 556 w 1112"/>
                <a:gd name="T7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2" h="556">
                  <a:moveTo>
                    <a:pt x="556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1112" y="556"/>
                    <a:pt x="1112" y="556"/>
                    <a:pt x="1112" y="556"/>
                  </a:cubicBezTo>
                  <a:cubicBezTo>
                    <a:pt x="1112" y="249"/>
                    <a:pt x="864" y="0"/>
                    <a:pt x="556" y="0"/>
                  </a:cubicBezTo>
                </a:path>
              </a:pathLst>
            </a:custGeom>
            <a:solidFill>
              <a:schemeClr val="bg1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41" name="Group 2940"/>
          <p:cNvGrpSpPr/>
          <p:nvPr/>
        </p:nvGrpSpPr>
        <p:grpSpPr>
          <a:xfrm>
            <a:off x="10764616" y="507234"/>
            <a:ext cx="906192" cy="864307"/>
            <a:chOff x="15032038" y="5376863"/>
            <a:chExt cx="377826" cy="360363"/>
          </a:xfrm>
          <a:gradFill>
            <a:gsLst>
              <a:gs pos="50000">
                <a:schemeClr val="bg1"/>
              </a:gs>
              <a:gs pos="100000">
                <a:srgbClr val="F6F6F6"/>
              </a:gs>
            </a:gsLst>
            <a:lin ang="5400000" scaled="1"/>
          </a:gradFill>
        </p:grpSpPr>
        <p:sp>
          <p:nvSpPr>
            <p:cNvPr id="2942" name="Freeform 726"/>
            <p:cNvSpPr>
              <a:spLocks/>
            </p:cNvSpPr>
            <p:nvPr/>
          </p:nvSpPr>
          <p:spPr bwMode="auto">
            <a:xfrm>
              <a:off x="15090776" y="5376863"/>
              <a:ext cx="128588" cy="130175"/>
            </a:xfrm>
            <a:custGeom>
              <a:avLst/>
              <a:gdLst>
                <a:gd name="T0" fmla="*/ 2 w 54"/>
                <a:gd name="T1" fmla="*/ 38 h 55"/>
                <a:gd name="T2" fmla="*/ 30 w 54"/>
                <a:gd name="T3" fmla="*/ 55 h 55"/>
                <a:gd name="T4" fmla="*/ 54 w 54"/>
                <a:gd name="T5" fmla="*/ 16 h 55"/>
                <a:gd name="T6" fmla="*/ 33 w 54"/>
                <a:gd name="T7" fmla="*/ 0 h 55"/>
                <a:gd name="T8" fmla="*/ 20 w 54"/>
                <a:gd name="T9" fmla="*/ 5 h 55"/>
                <a:gd name="T10" fmla="*/ 0 w 54"/>
                <a:gd name="T11" fmla="*/ 37 h 55"/>
                <a:gd name="T12" fmla="*/ 2 w 54"/>
                <a:gd name="T13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5">
                  <a:moveTo>
                    <a:pt x="2" y="38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50" y="21"/>
                    <a:pt x="54" y="16"/>
                  </a:cubicBezTo>
                  <a:cubicBezTo>
                    <a:pt x="48" y="10"/>
                    <a:pt x="42" y="1"/>
                    <a:pt x="33" y="0"/>
                  </a:cubicBezTo>
                  <a:cubicBezTo>
                    <a:pt x="28" y="0"/>
                    <a:pt x="23" y="1"/>
                    <a:pt x="20" y="5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3" name="Freeform 727"/>
            <p:cNvSpPr>
              <a:spLocks/>
            </p:cNvSpPr>
            <p:nvPr/>
          </p:nvSpPr>
          <p:spPr bwMode="auto">
            <a:xfrm>
              <a:off x="15195551" y="5378450"/>
              <a:ext cx="161925" cy="114300"/>
            </a:xfrm>
            <a:custGeom>
              <a:avLst/>
              <a:gdLst>
                <a:gd name="T0" fmla="*/ 0 w 68"/>
                <a:gd name="T1" fmla="*/ 0 h 48"/>
                <a:gd name="T2" fmla="*/ 36 w 68"/>
                <a:gd name="T3" fmla="*/ 0 h 48"/>
                <a:gd name="T4" fmla="*/ 46 w 68"/>
                <a:gd name="T5" fmla="*/ 5 h 48"/>
                <a:gd name="T6" fmla="*/ 56 w 68"/>
                <a:gd name="T7" fmla="*/ 22 h 48"/>
                <a:gd name="T8" fmla="*/ 68 w 68"/>
                <a:gd name="T9" fmla="*/ 15 h 48"/>
                <a:gd name="T10" fmla="*/ 49 w 68"/>
                <a:gd name="T11" fmla="*/ 48 h 48"/>
                <a:gd name="T12" fmla="*/ 11 w 68"/>
                <a:gd name="T13" fmla="*/ 46 h 48"/>
                <a:gd name="T14" fmla="*/ 25 w 68"/>
                <a:gd name="T15" fmla="*/ 38 h 48"/>
                <a:gd name="T16" fmla="*/ 0 w 68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8">
                  <a:moveTo>
                    <a:pt x="0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2" y="0"/>
                    <a:pt x="46" y="5"/>
                  </a:cubicBezTo>
                  <a:cubicBezTo>
                    <a:pt x="49" y="10"/>
                    <a:pt x="56" y="22"/>
                    <a:pt x="56" y="2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14" y="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4" name="Freeform 728"/>
            <p:cNvSpPr>
              <a:spLocks/>
            </p:cNvSpPr>
            <p:nvPr/>
          </p:nvSpPr>
          <p:spPr bwMode="auto">
            <a:xfrm>
              <a:off x="15287626" y="5478463"/>
              <a:ext cx="122238" cy="134938"/>
            </a:xfrm>
            <a:custGeom>
              <a:avLst/>
              <a:gdLst>
                <a:gd name="T0" fmla="*/ 28 w 51"/>
                <a:gd name="T1" fmla="*/ 1 h 57"/>
                <a:gd name="T2" fmla="*/ 0 w 51"/>
                <a:gd name="T3" fmla="*/ 19 h 57"/>
                <a:gd name="T4" fmla="*/ 23 w 51"/>
                <a:gd name="T5" fmla="*/ 57 h 57"/>
                <a:gd name="T6" fmla="*/ 47 w 51"/>
                <a:gd name="T7" fmla="*/ 46 h 57"/>
                <a:gd name="T8" fmla="*/ 48 w 51"/>
                <a:gd name="T9" fmla="*/ 32 h 57"/>
                <a:gd name="T10" fmla="*/ 29 w 51"/>
                <a:gd name="T11" fmla="*/ 0 h 57"/>
                <a:gd name="T12" fmla="*/ 28 w 51"/>
                <a:gd name="T1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7">
                  <a:moveTo>
                    <a:pt x="28" y="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0" y="51"/>
                    <a:pt x="23" y="57"/>
                  </a:cubicBezTo>
                  <a:cubicBezTo>
                    <a:pt x="31" y="55"/>
                    <a:pt x="42" y="53"/>
                    <a:pt x="47" y="46"/>
                  </a:cubicBezTo>
                  <a:cubicBezTo>
                    <a:pt x="49" y="42"/>
                    <a:pt x="51" y="37"/>
                    <a:pt x="48" y="32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5" name="Freeform 729"/>
            <p:cNvSpPr>
              <a:spLocks/>
            </p:cNvSpPr>
            <p:nvPr/>
          </p:nvSpPr>
          <p:spPr bwMode="auto">
            <a:xfrm>
              <a:off x="15230476" y="5583238"/>
              <a:ext cx="155575" cy="153988"/>
            </a:xfrm>
            <a:custGeom>
              <a:avLst/>
              <a:gdLst>
                <a:gd name="T0" fmla="*/ 65 w 65"/>
                <a:gd name="T1" fmla="*/ 11 h 65"/>
                <a:gd name="T2" fmla="*/ 48 w 65"/>
                <a:gd name="T3" fmla="*/ 43 h 65"/>
                <a:gd name="T4" fmla="*/ 39 w 65"/>
                <a:gd name="T5" fmla="*/ 50 h 65"/>
                <a:gd name="T6" fmla="*/ 20 w 65"/>
                <a:gd name="T7" fmla="*/ 51 h 65"/>
                <a:gd name="T8" fmla="*/ 21 w 65"/>
                <a:gd name="T9" fmla="*/ 65 h 65"/>
                <a:gd name="T10" fmla="*/ 0 w 65"/>
                <a:gd name="T11" fmla="*/ 32 h 65"/>
                <a:gd name="T12" fmla="*/ 19 w 65"/>
                <a:gd name="T13" fmla="*/ 0 h 65"/>
                <a:gd name="T14" fmla="*/ 20 w 65"/>
                <a:gd name="T15" fmla="*/ 16 h 65"/>
                <a:gd name="T16" fmla="*/ 65 w 65"/>
                <a:gd name="T17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65" y="11"/>
                  </a:move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6" y="49"/>
                    <a:pt x="39" y="50"/>
                  </a:cubicBezTo>
                  <a:cubicBezTo>
                    <a:pt x="33" y="50"/>
                    <a:pt x="20" y="51"/>
                    <a:pt x="20" y="51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50" y="19"/>
                    <a:pt x="6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6" name="Freeform 730"/>
            <p:cNvSpPr>
              <a:spLocks/>
            </p:cNvSpPr>
            <p:nvPr/>
          </p:nvSpPr>
          <p:spPr bwMode="auto">
            <a:xfrm>
              <a:off x="15081251" y="5618163"/>
              <a:ext cx="125413" cy="88900"/>
            </a:xfrm>
            <a:custGeom>
              <a:avLst/>
              <a:gdLst>
                <a:gd name="T0" fmla="*/ 51 w 53"/>
                <a:gd name="T1" fmla="*/ 35 h 37"/>
                <a:gd name="T2" fmla="*/ 53 w 53"/>
                <a:gd name="T3" fmla="*/ 2 h 37"/>
                <a:gd name="T4" fmla="*/ 7 w 53"/>
                <a:gd name="T5" fmla="*/ 0 h 37"/>
                <a:gd name="T6" fmla="*/ 3 w 53"/>
                <a:gd name="T7" fmla="*/ 26 h 37"/>
                <a:gd name="T8" fmla="*/ 14 w 53"/>
                <a:gd name="T9" fmla="*/ 34 h 37"/>
                <a:gd name="T10" fmla="*/ 51 w 53"/>
                <a:gd name="T11" fmla="*/ 37 h 37"/>
                <a:gd name="T12" fmla="*/ 51 w 53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7">
                  <a:moveTo>
                    <a:pt x="51" y="35"/>
                  </a:moveTo>
                  <a:cubicBezTo>
                    <a:pt x="53" y="2"/>
                    <a:pt x="53" y="2"/>
                    <a:pt x="53" y="2"/>
                  </a:cubicBezTo>
                  <a:cubicBezTo>
                    <a:pt x="53" y="2"/>
                    <a:pt x="14" y="1"/>
                    <a:pt x="7" y="0"/>
                  </a:cubicBezTo>
                  <a:cubicBezTo>
                    <a:pt x="4" y="8"/>
                    <a:pt x="0" y="18"/>
                    <a:pt x="3" y="26"/>
                  </a:cubicBezTo>
                  <a:cubicBezTo>
                    <a:pt x="5" y="30"/>
                    <a:pt x="9" y="34"/>
                    <a:pt x="14" y="34"/>
                  </a:cubicBezTo>
                  <a:cubicBezTo>
                    <a:pt x="51" y="37"/>
                    <a:pt x="51" y="37"/>
                    <a:pt x="51" y="37"/>
                  </a:cubicBezTo>
                  <a:lnTo>
                    <a:pt x="5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7" name="Freeform 731"/>
            <p:cNvSpPr>
              <a:spLocks/>
            </p:cNvSpPr>
            <p:nvPr/>
          </p:nvSpPr>
          <p:spPr bwMode="auto">
            <a:xfrm>
              <a:off x="15032038" y="5497513"/>
              <a:ext cx="130175" cy="158750"/>
            </a:xfrm>
            <a:custGeom>
              <a:avLst/>
              <a:gdLst>
                <a:gd name="T0" fmla="*/ 20 w 55"/>
                <a:gd name="T1" fmla="*/ 67 h 67"/>
                <a:gd name="T2" fmla="*/ 3 w 55"/>
                <a:gd name="T3" fmla="*/ 35 h 67"/>
                <a:gd name="T4" fmla="*/ 3 w 55"/>
                <a:gd name="T5" fmla="*/ 24 h 67"/>
                <a:gd name="T6" fmla="*/ 13 w 55"/>
                <a:gd name="T7" fmla="*/ 7 h 67"/>
                <a:gd name="T8" fmla="*/ 0 w 55"/>
                <a:gd name="T9" fmla="*/ 0 h 67"/>
                <a:gd name="T10" fmla="*/ 39 w 55"/>
                <a:gd name="T11" fmla="*/ 1 h 67"/>
                <a:gd name="T12" fmla="*/ 55 w 55"/>
                <a:gd name="T13" fmla="*/ 35 h 67"/>
                <a:gd name="T14" fmla="*/ 42 w 55"/>
                <a:gd name="T15" fmla="*/ 27 h 67"/>
                <a:gd name="T16" fmla="*/ 20 w 55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7">
                  <a:moveTo>
                    <a:pt x="20" y="67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0" y="30"/>
                    <a:pt x="3" y="24"/>
                  </a:cubicBezTo>
                  <a:cubicBezTo>
                    <a:pt x="6" y="18"/>
                    <a:pt x="13" y="7"/>
                    <a:pt x="13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22" y="50"/>
                    <a:pt x="2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231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8" grpId="0" animBg="1"/>
      <p:bldP spid="2814" grpId="0" animBg="1"/>
      <p:bldP spid="2815" grpId="0" animBg="1"/>
      <p:bldP spid="2879" grpId="0" animBg="1"/>
      <p:bldP spid="1152" grpId="0" animBg="1"/>
      <p:bldP spid="2935" grpId="0"/>
      <p:bldP spid="29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111557" y="433716"/>
            <a:ext cx="5607320" cy="59453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2221" y="459475"/>
            <a:ext cx="5601815" cy="59453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22324" y="462963"/>
            <a:ext cx="1350946" cy="5941900"/>
            <a:chOff x="0" y="4763"/>
            <a:chExt cx="1143000" cy="10282237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0" y="4763"/>
              <a:ext cx="1143000" cy="10282237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42925" y="10144125"/>
              <a:ext cx="47625" cy="142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542925" y="347663"/>
              <a:ext cx="47625" cy="9605962"/>
            </a:xfrm>
            <a:custGeom>
              <a:avLst/>
              <a:gdLst>
                <a:gd name="T0" fmla="*/ 0 w 30"/>
                <a:gd name="T1" fmla="*/ 6051 h 6051"/>
                <a:gd name="T2" fmla="*/ 30 w 30"/>
                <a:gd name="T3" fmla="*/ 5877 h 6051"/>
                <a:gd name="T4" fmla="*/ 30 w 30"/>
                <a:gd name="T5" fmla="*/ 5757 h 6051"/>
                <a:gd name="T6" fmla="*/ 0 w 30"/>
                <a:gd name="T7" fmla="*/ 5583 h 6051"/>
                <a:gd name="T8" fmla="*/ 30 w 30"/>
                <a:gd name="T9" fmla="*/ 5757 h 6051"/>
                <a:gd name="T10" fmla="*/ 0 w 30"/>
                <a:gd name="T11" fmla="*/ 5463 h 6051"/>
                <a:gd name="T12" fmla="*/ 30 w 30"/>
                <a:gd name="T13" fmla="*/ 5289 h 6051"/>
                <a:gd name="T14" fmla="*/ 30 w 30"/>
                <a:gd name="T15" fmla="*/ 5170 h 6051"/>
                <a:gd name="T16" fmla="*/ 0 w 30"/>
                <a:gd name="T17" fmla="*/ 4996 h 6051"/>
                <a:gd name="T18" fmla="*/ 30 w 30"/>
                <a:gd name="T19" fmla="*/ 5170 h 6051"/>
                <a:gd name="T20" fmla="*/ 0 w 30"/>
                <a:gd name="T21" fmla="*/ 4876 h 6051"/>
                <a:gd name="T22" fmla="*/ 30 w 30"/>
                <a:gd name="T23" fmla="*/ 4702 h 6051"/>
                <a:gd name="T24" fmla="*/ 30 w 30"/>
                <a:gd name="T25" fmla="*/ 4582 h 6051"/>
                <a:gd name="T26" fmla="*/ 0 w 30"/>
                <a:gd name="T27" fmla="*/ 4408 h 6051"/>
                <a:gd name="T28" fmla="*/ 30 w 30"/>
                <a:gd name="T29" fmla="*/ 4582 h 6051"/>
                <a:gd name="T30" fmla="*/ 0 w 30"/>
                <a:gd name="T31" fmla="*/ 4288 h 6051"/>
                <a:gd name="T32" fmla="*/ 30 w 30"/>
                <a:gd name="T33" fmla="*/ 4114 h 6051"/>
                <a:gd name="T34" fmla="*/ 30 w 30"/>
                <a:gd name="T35" fmla="*/ 3994 h 6051"/>
                <a:gd name="T36" fmla="*/ 0 w 30"/>
                <a:gd name="T37" fmla="*/ 3820 h 6051"/>
                <a:gd name="T38" fmla="*/ 30 w 30"/>
                <a:gd name="T39" fmla="*/ 3994 h 6051"/>
                <a:gd name="T40" fmla="*/ 0 w 30"/>
                <a:gd name="T41" fmla="*/ 3700 h 6051"/>
                <a:gd name="T42" fmla="*/ 30 w 30"/>
                <a:gd name="T43" fmla="*/ 3526 h 6051"/>
                <a:gd name="T44" fmla="*/ 30 w 30"/>
                <a:gd name="T45" fmla="*/ 3406 h 6051"/>
                <a:gd name="T46" fmla="*/ 0 w 30"/>
                <a:gd name="T47" fmla="*/ 3232 h 6051"/>
                <a:gd name="T48" fmla="*/ 30 w 30"/>
                <a:gd name="T49" fmla="*/ 3406 h 6051"/>
                <a:gd name="T50" fmla="*/ 0 w 30"/>
                <a:gd name="T51" fmla="*/ 3112 h 6051"/>
                <a:gd name="T52" fmla="*/ 30 w 30"/>
                <a:gd name="T53" fmla="*/ 2939 h 6051"/>
                <a:gd name="T54" fmla="*/ 30 w 30"/>
                <a:gd name="T55" fmla="*/ 2819 h 6051"/>
                <a:gd name="T56" fmla="*/ 0 w 30"/>
                <a:gd name="T57" fmla="*/ 2645 h 6051"/>
                <a:gd name="T58" fmla="*/ 30 w 30"/>
                <a:gd name="T59" fmla="*/ 2819 h 6051"/>
                <a:gd name="T60" fmla="*/ 0 w 30"/>
                <a:gd name="T61" fmla="*/ 2525 h 6051"/>
                <a:gd name="T62" fmla="*/ 30 w 30"/>
                <a:gd name="T63" fmla="*/ 2351 h 6051"/>
                <a:gd name="T64" fmla="*/ 30 w 30"/>
                <a:gd name="T65" fmla="*/ 2231 h 6051"/>
                <a:gd name="T66" fmla="*/ 0 w 30"/>
                <a:gd name="T67" fmla="*/ 2057 h 6051"/>
                <a:gd name="T68" fmla="*/ 30 w 30"/>
                <a:gd name="T69" fmla="*/ 2231 h 6051"/>
                <a:gd name="T70" fmla="*/ 0 w 30"/>
                <a:gd name="T71" fmla="*/ 1937 h 6051"/>
                <a:gd name="T72" fmla="*/ 30 w 30"/>
                <a:gd name="T73" fmla="*/ 1763 h 6051"/>
                <a:gd name="T74" fmla="*/ 30 w 30"/>
                <a:gd name="T75" fmla="*/ 1643 h 6051"/>
                <a:gd name="T76" fmla="*/ 0 w 30"/>
                <a:gd name="T77" fmla="*/ 1469 h 6051"/>
                <a:gd name="T78" fmla="*/ 30 w 30"/>
                <a:gd name="T79" fmla="*/ 1643 h 6051"/>
                <a:gd name="T80" fmla="*/ 0 w 30"/>
                <a:gd name="T81" fmla="*/ 1349 h 6051"/>
                <a:gd name="T82" fmla="*/ 30 w 30"/>
                <a:gd name="T83" fmla="*/ 1175 h 6051"/>
                <a:gd name="T84" fmla="*/ 30 w 30"/>
                <a:gd name="T85" fmla="*/ 1055 h 6051"/>
                <a:gd name="T86" fmla="*/ 0 w 30"/>
                <a:gd name="T87" fmla="*/ 882 h 6051"/>
                <a:gd name="T88" fmla="*/ 30 w 30"/>
                <a:gd name="T89" fmla="*/ 1055 h 6051"/>
                <a:gd name="T90" fmla="*/ 0 w 30"/>
                <a:gd name="T91" fmla="*/ 762 h 6051"/>
                <a:gd name="T92" fmla="*/ 30 w 30"/>
                <a:gd name="T93" fmla="*/ 588 h 6051"/>
                <a:gd name="T94" fmla="*/ 30 w 30"/>
                <a:gd name="T95" fmla="*/ 468 h 6051"/>
                <a:gd name="T96" fmla="*/ 0 w 30"/>
                <a:gd name="T97" fmla="*/ 294 h 6051"/>
                <a:gd name="T98" fmla="*/ 30 w 30"/>
                <a:gd name="T99" fmla="*/ 468 h 6051"/>
                <a:gd name="T100" fmla="*/ 0 w 30"/>
                <a:gd name="T101" fmla="*/ 174 h 6051"/>
                <a:gd name="T102" fmla="*/ 30 w 30"/>
                <a:gd name="T103" fmla="*/ 0 h 6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6051">
                  <a:moveTo>
                    <a:pt x="30" y="6051"/>
                  </a:moveTo>
                  <a:lnTo>
                    <a:pt x="0" y="6051"/>
                  </a:lnTo>
                  <a:lnTo>
                    <a:pt x="0" y="5877"/>
                  </a:lnTo>
                  <a:lnTo>
                    <a:pt x="30" y="5877"/>
                  </a:lnTo>
                  <a:lnTo>
                    <a:pt x="30" y="6051"/>
                  </a:lnTo>
                  <a:close/>
                  <a:moveTo>
                    <a:pt x="30" y="5757"/>
                  </a:moveTo>
                  <a:lnTo>
                    <a:pt x="0" y="5757"/>
                  </a:lnTo>
                  <a:lnTo>
                    <a:pt x="0" y="5583"/>
                  </a:lnTo>
                  <a:lnTo>
                    <a:pt x="30" y="5583"/>
                  </a:lnTo>
                  <a:lnTo>
                    <a:pt x="30" y="5757"/>
                  </a:lnTo>
                  <a:close/>
                  <a:moveTo>
                    <a:pt x="30" y="5463"/>
                  </a:moveTo>
                  <a:lnTo>
                    <a:pt x="0" y="5463"/>
                  </a:lnTo>
                  <a:lnTo>
                    <a:pt x="0" y="5289"/>
                  </a:lnTo>
                  <a:lnTo>
                    <a:pt x="30" y="5289"/>
                  </a:lnTo>
                  <a:lnTo>
                    <a:pt x="30" y="5463"/>
                  </a:lnTo>
                  <a:close/>
                  <a:moveTo>
                    <a:pt x="30" y="5170"/>
                  </a:moveTo>
                  <a:lnTo>
                    <a:pt x="0" y="5170"/>
                  </a:lnTo>
                  <a:lnTo>
                    <a:pt x="0" y="4996"/>
                  </a:lnTo>
                  <a:lnTo>
                    <a:pt x="30" y="4996"/>
                  </a:lnTo>
                  <a:lnTo>
                    <a:pt x="30" y="5170"/>
                  </a:lnTo>
                  <a:close/>
                  <a:moveTo>
                    <a:pt x="30" y="4876"/>
                  </a:moveTo>
                  <a:lnTo>
                    <a:pt x="0" y="4876"/>
                  </a:lnTo>
                  <a:lnTo>
                    <a:pt x="0" y="4702"/>
                  </a:lnTo>
                  <a:lnTo>
                    <a:pt x="30" y="4702"/>
                  </a:lnTo>
                  <a:lnTo>
                    <a:pt x="30" y="4876"/>
                  </a:lnTo>
                  <a:close/>
                  <a:moveTo>
                    <a:pt x="30" y="4582"/>
                  </a:moveTo>
                  <a:lnTo>
                    <a:pt x="0" y="4582"/>
                  </a:lnTo>
                  <a:lnTo>
                    <a:pt x="0" y="4408"/>
                  </a:lnTo>
                  <a:lnTo>
                    <a:pt x="30" y="4408"/>
                  </a:lnTo>
                  <a:lnTo>
                    <a:pt x="30" y="4582"/>
                  </a:lnTo>
                  <a:close/>
                  <a:moveTo>
                    <a:pt x="30" y="4288"/>
                  </a:moveTo>
                  <a:lnTo>
                    <a:pt x="0" y="4288"/>
                  </a:lnTo>
                  <a:lnTo>
                    <a:pt x="0" y="4114"/>
                  </a:lnTo>
                  <a:lnTo>
                    <a:pt x="30" y="4114"/>
                  </a:lnTo>
                  <a:lnTo>
                    <a:pt x="30" y="4288"/>
                  </a:lnTo>
                  <a:close/>
                  <a:moveTo>
                    <a:pt x="30" y="3994"/>
                  </a:moveTo>
                  <a:lnTo>
                    <a:pt x="0" y="3994"/>
                  </a:lnTo>
                  <a:lnTo>
                    <a:pt x="0" y="3820"/>
                  </a:lnTo>
                  <a:lnTo>
                    <a:pt x="30" y="3820"/>
                  </a:lnTo>
                  <a:lnTo>
                    <a:pt x="30" y="3994"/>
                  </a:lnTo>
                  <a:close/>
                  <a:moveTo>
                    <a:pt x="30" y="3700"/>
                  </a:moveTo>
                  <a:lnTo>
                    <a:pt x="0" y="3700"/>
                  </a:lnTo>
                  <a:lnTo>
                    <a:pt x="0" y="3526"/>
                  </a:lnTo>
                  <a:lnTo>
                    <a:pt x="30" y="3526"/>
                  </a:lnTo>
                  <a:lnTo>
                    <a:pt x="30" y="3700"/>
                  </a:lnTo>
                  <a:close/>
                  <a:moveTo>
                    <a:pt x="30" y="3406"/>
                  </a:moveTo>
                  <a:lnTo>
                    <a:pt x="0" y="3406"/>
                  </a:lnTo>
                  <a:lnTo>
                    <a:pt x="0" y="3232"/>
                  </a:lnTo>
                  <a:lnTo>
                    <a:pt x="30" y="3232"/>
                  </a:lnTo>
                  <a:lnTo>
                    <a:pt x="30" y="3406"/>
                  </a:lnTo>
                  <a:close/>
                  <a:moveTo>
                    <a:pt x="30" y="3112"/>
                  </a:moveTo>
                  <a:lnTo>
                    <a:pt x="0" y="3112"/>
                  </a:lnTo>
                  <a:lnTo>
                    <a:pt x="0" y="2939"/>
                  </a:lnTo>
                  <a:lnTo>
                    <a:pt x="30" y="2939"/>
                  </a:lnTo>
                  <a:lnTo>
                    <a:pt x="30" y="3112"/>
                  </a:lnTo>
                  <a:close/>
                  <a:moveTo>
                    <a:pt x="30" y="2819"/>
                  </a:moveTo>
                  <a:lnTo>
                    <a:pt x="0" y="2819"/>
                  </a:lnTo>
                  <a:lnTo>
                    <a:pt x="0" y="2645"/>
                  </a:lnTo>
                  <a:lnTo>
                    <a:pt x="30" y="2645"/>
                  </a:lnTo>
                  <a:lnTo>
                    <a:pt x="30" y="2819"/>
                  </a:lnTo>
                  <a:close/>
                  <a:moveTo>
                    <a:pt x="30" y="2525"/>
                  </a:moveTo>
                  <a:lnTo>
                    <a:pt x="0" y="2525"/>
                  </a:lnTo>
                  <a:lnTo>
                    <a:pt x="0" y="2351"/>
                  </a:lnTo>
                  <a:lnTo>
                    <a:pt x="30" y="2351"/>
                  </a:lnTo>
                  <a:lnTo>
                    <a:pt x="30" y="2525"/>
                  </a:lnTo>
                  <a:close/>
                  <a:moveTo>
                    <a:pt x="30" y="2231"/>
                  </a:moveTo>
                  <a:lnTo>
                    <a:pt x="0" y="2231"/>
                  </a:lnTo>
                  <a:lnTo>
                    <a:pt x="0" y="2057"/>
                  </a:lnTo>
                  <a:lnTo>
                    <a:pt x="30" y="2057"/>
                  </a:lnTo>
                  <a:lnTo>
                    <a:pt x="30" y="2231"/>
                  </a:lnTo>
                  <a:close/>
                  <a:moveTo>
                    <a:pt x="30" y="1937"/>
                  </a:moveTo>
                  <a:lnTo>
                    <a:pt x="0" y="1937"/>
                  </a:lnTo>
                  <a:lnTo>
                    <a:pt x="0" y="1763"/>
                  </a:lnTo>
                  <a:lnTo>
                    <a:pt x="30" y="1763"/>
                  </a:lnTo>
                  <a:lnTo>
                    <a:pt x="30" y="1937"/>
                  </a:lnTo>
                  <a:close/>
                  <a:moveTo>
                    <a:pt x="30" y="1643"/>
                  </a:moveTo>
                  <a:lnTo>
                    <a:pt x="0" y="1643"/>
                  </a:lnTo>
                  <a:lnTo>
                    <a:pt x="0" y="1469"/>
                  </a:lnTo>
                  <a:lnTo>
                    <a:pt x="30" y="1469"/>
                  </a:lnTo>
                  <a:lnTo>
                    <a:pt x="30" y="1643"/>
                  </a:lnTo>
                  <a:close/>
                  <a:moveTo>
                    <a:pt x="30" y="1349"/>
                  </a:moveTo>
                  <a:lnTo>
                    <a:pt x="0" y="1349"/>
                  </a:lnTo>
                  <a:lnTo>
                    <a:pt x="0" y="1175"/>
                  </a:lnTo>
                  <a:lnTo>
                    <a:pt x="30" y="1175"/>
                  </a:lnTo>
                  <a:lnTo>
                    <a:pt x="30" y="1349"/>
                  </a:lnTo>
                  <a:close/>
                  <a:moveTo>
                    <a:pt x="30" y="1055"/>
                  </a:moveTo>
                  <a:lnTo>
                    <a:pt x="0" y="1055"/>
                  </a:lnTo>
                  <a:lnTo>
                    <a:pt x="0" y="882"/>
                  </a:lnTo>
                  <a:lnTo>
                    <a:pt x="30" y="882"/>
                  </a:lnTo>
                  <a:lnTo>
                    <a:pt x="30" y="1055"/>
                  </a:lnTo>
                  <a:close/>
                  <a:moveTo>
                    <a:pt x="30" y="762"/>
                  </a:moveTo>
                  <a:lnTo>
                    <a:pt x="0" y="762"/>
                  </a:lnTo>
                  <a:lnTo>
                    <a:pt x="0" y="588"/>
                  </a:lnTo>
                  <a:lnTo>
                    <a:pt x="30" y="588"/>
                  </a:lnTo>
                  <a:lnTo>
                    <a:pt x="30" y="762"/>
                  </a:lnTo>
                  <a:close/>
                  <a:moveTo>
                    <a:pt x="30" y="468"/>
                  </a:moveTo>
                  <a:lnTo>
                    <a:pt x="0" y="468"/>
                  </a:lnTo>
                  <a:lnTo>
                    <a:pt x="0" y="294"/>
                  </a:lnTo>
                  <a:lnTo>
                    <a:pt x="30" y="294"/>
                  </a:lnTo>
                  <a:lnTo>
                    <a:pt x="30" y="468"/>
                  </a:lnTo>
                  <a:close/>
                  <a:moveTo>
                    <a:pt x="30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42925" y="4763"/>
              <a:ext cx="47625" cy="142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028700" y="4763"/>
              <a:ext cx="47625" cy="10282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7625" y="4763"/>
              <a:ext cx="47625" cy="10282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958142" y="625772"/>
            <a:ext cx="4632981" cy="41549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Permen PUPR Nomor 14 Tahun 2018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383" y="625772"/>
            <a:ext cx="4514068" cy="41549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Permen PUPR Nomor 2 Tahun 2016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48599" y="1221379"/>
            <a:ext cx="3169939" cy="2015552"/>
          </a:xfrm>
          <a:prstGeom prst="rect">
            <a:avLst/>
          </a:prstGeom>
          <a:effectLst/>
        </p:spPr>
        <p:txBody>
          <a:bodyPr wrap="square" lIns="0" tIns="0" r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Penerapan Permen PUPR tentang Peningkatan Kualitas Terhadap Perumahan Kumuh</a:t>
            </a:r>
            <a:r>
              <a:rPr kumimoji="0" lang="id-ID" sz="1333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Permukiman Kumuh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7 Aspek</a:t>
            </a:r>
            <a:br>
              <a:rPr lang="id-ID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</a:br>
            <a:r>
              <a:rPr lang="id-ID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19 Kriteria</a:t>
            </a:r>
            <a:endParaRPr lang="id-ID" sz="2400" b="1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33" b="1" i="0" u="none" strike="noStrike" kern="1200" cap="none" spc="0" normalizeH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sz="1333" b="1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77055" y="1243747"/>
            <a:ext cx="3169939" cy="1605311"/>
          </a:xfrm>
          <a:prstGeom prst="rect">
            <a:avLst/>
          </a:prstGeom>
          <a:effectLst/>
        </p:spPr>
        <p:txBody>
          <a:bodyPr wrap="square" lIns="0" tIns="0" rIns="0" numCol="1">
            <a:spAutoFit/>
          </a:bodyPr>
          <a:lstStyle/>
          <a:p>
            <a:pPr lvl="0" algn="r"/>
            <a:r>
              <a:rPr lang="en-GB" sz="1333" b="1" dirty="0" err="1">
                <a:solidFill>
                  <a:prstClr val="white"/>
                </a:solidFill>
              </a:rPr>
              <a:t>Penerapan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Permen</a:t>
            </a:r>
            <a:r>
              <a:rPr lang="en-GB" sz="1333" b="1" dirty="0">
                <a:solidFill>
                  <a:prstClr val="white"/>
                </a:solidFill>
              </a:rPr>
              <a:t> PUPR </a:t>
            </a:r>
            <a:r>
              <a:rPr lang="en-GB" sz="1333" b="1" dirty="0" err="1">
                <a:solidFill>
                  <a:prstClr val="white"/>
                </a:solidFill>
              </a:rPr>
              <a:t>tentang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Peningkatan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Kualitas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Terhadap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Perumahan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Kumuh</a:t>
            </a:r>
            <a:r>
              <a:rPr lang="en-GB" sz="1333" b="1" dirty="0">
                <a:solidFill>
                  <a:prstClr val="white"/>
                </a:solidFill>
              </a:rPr>
              <a:t> dan </a:t>
            </a:r>
            <a:r>
              <a:rPr lang="en-GB" sz="1333" b="1" dirty="0" err="1">
                <a:solidFill>
                  <a:prstClr val="white"/>
                </a:solidFill>
              </a:rPr>
              <a:t>Permukiman</a:t>
            </a:r>
            <a:r>
              <a:rPr lang="en-GB" sz="1333" b="1" dirty="0">
                <a:solidFill>
                  <a:prstClr val="white"/>
                </a:solidFill>
              </a:rPr>
              <a:t> </a:t>
            </a:r>
            <a:r>
              <a:rPr lang="en-GB" sz="1333" b="1" dirty="0" err="1">
                <a:solidFill>
                  <a:prstClr val="white"/>
                </a:solidFill>
              </a:rPr>
              <a:t>Kumuh</a:t>
            </a:r>
            <a:r>
              <a:rPr lang="en-GB" sz="1333" b="1" dirty="0">
                <a:solidFill>
                  <a:prstClr val="white"/>
                </a:solidFill>
              </a:rPr>
              <a:t> :</a:t>
            </a:r>
          </a:p>
          <a:p>
            <a:pPr lvl="0" algn="r"/>
            <a:r>
              <a:rPr lang="en-GB" sz="2400" b="1" dirty="0">
                <a:solidFill>
                  <a:prstClr val="white"/>
                </a:solidFill>
              </a:rPr>
              <a:t>7 </a:t>
            </a:r>
            <a:r>
              <a:rPr lang="en-GB" sz="2400" b="1" dirty="0" err="1">
                <a:solidFill>
                  <a:prstClr val="white"/>
                </a:solidFill>
              </a:rPr>
              <a:t>Aspek</a:t>
            </a:r>
            <a:br>
              <a:rPr lang="en-GB" sz="2400" b="1" dirty="0">
                <a:solidFill>
                  <a:prstClr val="white"/>
                </a:solidFill>
              </a:rPr>
            </a:br>
            <a:r>
              <a:rPr lang="en-GB" sz="2400" b="1" dirty="0">
                <a:solidFill>
                  <a:prstClr val="white"/>
                </a:solidFill>
              </a:rPr>
              <a:t>1</a:t>
            </a:r>
            <a:r>
              <a:rPr lang="id-ID" sz="2400" b="1" dirty="0">
                <a:solidFill>
                  <a:prstClr val="white"/>
                </a:solidFill>
              </a:rPr>
              <a:t>6</a:t>
            </a:r>
            <a:r>
              <a:rPr lang="en-GB" sz="2400" b="1" dirty="0">
                <a:solidFill>
                  <a:prstClr val="white"/>
                </a:solidFill>
              </a:rPr>
              <a:t> </a:t>
            </a:r>
            <a:r>
              <a:rPr lang="en-GB" sz="2400" b="1" dirty="0" err="1">
                <a:solidFill>
                  <a:prstClr val="white"/>
                </a:solidFill>
              </a:rPr>
              <a:t>Kriteria</a:t>
            </a:r>
            <a:endParaRPr lang="en-GB" sz="2400" b="1" dirty="0">
              <a:solidFill>
                <a:prstClr val="white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 rot="10800000">
            <a:off x="6186707" y="3111577"/>
            <a:ext cx="415142" cy="781443"/>
            <a:chOff x="5786438" y="5737225"/>
            <a:chExt cx="1187450" cy="2235200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5786438" y="5788025"/>
              <a:ext cx="1187450" cy="2133600"/>
            </a:xfrm>
            <a:custGeom>
              <a:avLst/>
              <a:gdLst>
                <a:gd name="T0" fmla="*/ 1680 w 1680"/>
                <a:gd name="T1" fmla="*/ 2900 h 3020"/>
                <a:gd name="T2" fmla="*/ 1560 w 1680"/>
                <a:gd name="T3" fmla="*/ 3020 h 3020"/>
                <a:gd name="T4" fmla="*/ 120 w 1680"/>
                <a:gd name="T5" fmla="*/ 3020 h 3020"/>
                <a:gd name="T6" fmla="*/ 0 w 1680"/>
                <a:gd name="T7" fmla="*/ 2900 h 3020"/>
                <a:gd name="T8" fmla="*/ 0 w 1680"/>
                <a:gd name="T9" fmla="*/ 120 h 3020"/>
                <a:gd name="T10" fmla="*/ 120 w 1680"/>
                <a:gd name="T11" fmla="*/ 0 h 3020"/>
                <a:gd name="T12" fmla="*/ 1560 w 1680"/>
                <a:gd name="T13" fmla="*/ 0 h 3020"/>
                <a:gd name="T14" fmla="*/ 1680 w 1680"/>
                <a:gd name="T15" fmla="*/ 120 h 3020"/>
                <a:gd name="T16" fmla="*/ 1680 w 1680"/>
                <a:gd name="T17" fmla="*/ 2900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0" h="3020">
                  <a:moveTo>
                    <a:pt x="1680" y="2900"/>
                  </a:moveTo>
                  <a:cubicBezTo>
                    <a:pt x="1680" y="2966"/>
                    <a:pt x="1626" y="3020"/>
                    <a:pt x="1560" y="3020"/>
                  </a:cubicBezTo>
                  <a:cubicBezTo>
                    <a:pt x="120" y="3020"/>
                    <a:pt x="120" y="3020"/>
                    <a:pt x="120" y="3020"/>
                  </a:cubicBezTo>
                  <a:cubicBezTo>
                    <a:pt x="54" y="3020"/>
                    <a:pt x="0" y="2966"/>
                    <a:pt x="0" y="290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560" y="0"/>
                    <a:pt x="1560" y="0"/>
                    <a:pt x="1560" y="0"/>
                  </a:cubicBezTo>
                  <a:cubicBezTo>
                    <a:pt x="1626" y="0"/>
                    <a:pt x="1680" y="54"/>
                    <a:pt x="1680" y="120"/>
                  </a:cubicBezTo>
                  <a:lnTo>
                    <a:pt x="1680" y="29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5840413" y="5867400"/>
              <a:ext cx="1073150" cy="1497013"/>
            </a:xfrm>
            <a:custGeom>
              <a:avLst/>
              <a:gdLst>
                <a:gd name="T0" fmla="*/ 1478 w 1520"/>
                <a:gd name="T1" fmla="*/ 940 h 2120"/>
                <a:gd name="T2" fmla="*/ 1520 w 1520"/>
                <a:gd name="T3" fmla="*/ 902 h 2120"/>
                <a:gd name="T4" fmla="*/ 1520 w 1520"/>
                <a:gd name="T5" fmla="*/ 325 h 2120"/>
                <a:gd name="T6" fmla="*/ 1478 w 1520"/>
                <a:gd name="T7" fmla="*/ 288 h 2120"/>
                <a:gd name="T8" fmla="*/ 1416 w 1520"/>
                <a:gd name="T9" fmla="*/ 288 h 2120"/>
                <a:gd name="T10" fmla="*/ 1416 w 1520"/>
                <a:gd name="T11" fmla="*/ 0 h 2120"/>
                <a:gd name="T12" fmla="*/ 108 w 1520"/>
                <a:gd name="T13" fmla="*/ 0 h 2120"/>
                <a:gd name="T14" fmla="*/ 108 w 1520"/>
                <a:gd name="T15" fmla="*/ 288 h 2120"/>
                <a:gd name="T16" fmla="*/ 42 w 1520"/>
                <a:gd name="T17" fmla="*/ 288 h 2120"/>
                <a:gd name="T18" fmla="*/ 0 w 1520"/>
                <a:gd name="T19" fmla="*/ 325 h 2120"/>
                <a:gd name="T20" fmla="*/ 0 w 1520"/>
                <a:gd name="T21" fmla="*/ 902 h 2120"/>
                <a:gd name="T22" fmla="*/ 42 w 1520"/>
                <a:gd name="T23" fmla="*/ 940 h 2120"/>
                <a:gd name="T24" fmla="*/ 108 w 1520"/>
                <a:gd name="T25" fmla="*/ 940 h 2120"/>
                <a:gd name="T26" fmla="*/ 108 w 1520"/>
                <a:gd name="T27" fmla="*/ 1020 h 2120"/>
                <a:gd name="T28" fmla="*/ 42 w 1520"/>
                <a:gd name="T29" fmla="*/ 1020 h 2120"/>
                <a:gd name="T30" fmla="*/ 0 w 1520"/>
                <a:gd name="T31" fmla="*/ 1053 h 2120"/>
                <a:gd name="T32" fmla="*/ 0 w 1520"/>
                <a:gd name="T33" fmla="*/ 1630 h 2120"/>
                <a:gd name="T34" fmla="*/ 42 w 1520"/>
                <a:gd name="T35" fmla="*/ 1668 h 2120"/>
                <a:gd name="T36" fmla="*/ 108 w 1520"/>
                <a:gd name="T37" fmla="*/ 1668 h 2120"/>
                <a:gd name="T38" fmla="*/ 108 w 1520"/>
                <a:gd name="T39" fmla="*/ 2120 h 2120"/>
                <a:gd name="T40" fmla="*/ 1416 w 1520"/>
                <a:gd name="T41" fmla="*/ 2120 h 2120"/>
                <a:gd name="T42" fmla="*/ 1416 w 1520"/>
                <a:gd name="T43" fmla="*/ 1668 h 2120"/>
                <a:gd name="T44" fmla="*/ 1478 w 1520"/>
                <a:gd name="T45" fmla="*/ 1668 h 2120"/>
                <a:gd name="T46" fmla="*/ 1520 w 1520"/>
                <a:gd name="T47" fmla="*/ 1630 h 2120"/>
                <a:gd name="T48" fmla="*/ 1520 w 1520"/>
                <a:gd name="T49" fmla="*/ 1053 h 2120"/>
                <a:gd name="T50" fmla="*/ 1478 w 1520"/>
                <a:gd name="T51" fmla="*/ 1020 h 2120"/>
                <a:gd name="T52" fmla="*/ 1416 w 1520"/>
                <a:gd name="T53" fmla="*/ 1020 h 2120"/>
                <a:gd name="T54" fmla="*/ 1416 w 1520"/>
                <a:gd name="T55" fmla="*/ 940 h 2120"/>
                <a:gd name="T56" fmla="*/ 1478 w 1520"/>
                <a:gd name="T57" fmla="*/ 94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20" h="2120">
                  <a:moveTo>
                    <a:pt x="1478" y="940"/>
                  </a:moveTo>
                  <a:cubicBezTo>
                    <a:pt x="1501" y="940"/>
                    <a:pt x="1520" y="922"/>
                    <a:pt x="1520" y="902"/>
                  </a:cubicBezTo>
                  <a:cubicBezTo>
                    <a:pt x="1520" y="325"/>
                    <a:pt x="1520" y="325"/>
                    <a:pt x="1520" y="325"/>
                  </a:cubicBezTo>
                  <a:cubicBezTo>
                    <a:pt x="1520" y="305"/>
                    <a:pt x="1501" y="288"/>
                    <a:pt x="1478" y="288"/>
                  </a:cubicBezTo>
                  <a:cubicBezTo>
                    <a:pt x="1416" y="288"/>
                    <a:pt x="1416" y="288"/>
                    <a:pt x="1416" y="288"/>
                  </a:cubicBezTo>
                  <a:cubicBezTo>
                    <a:pt x="1416" y="0"/>
                    <a:pt x="1416" y="0"/>
                    <a:pt x="141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19" y="288"/>
                    <a:pt x="0" y="305"/>
                    <a:pt x="0" y="325"/>
                  </a:cubicBezTo>
                  <a:cubicBezTo>
                    <a:pt x="0" y="902"/>
                    <a:pt x="0" y="902"/>
                    <a:pt x="0" y="902"/>
                  </a:cubicBezTo>
                  <a:cubicBezTo>
                    <a:pt x="0" y="922"/>
                    <a:pt x="19" y="940"/>
                    <a:pt x="42" y="940"/>
                  </a:cubicBezTo>
                  <a:cubicBezTo>
                    <a:pt x="108" y="940"/>
                    <a:pt x="108" y="940"/>
                    <a:pt x="108" y="940"/>
                  </a:cubicBezTo>
                  <a:cubicBezTo>
                    <a:pt x="108" y="1020"/>
                    <a:pt x="108" y="1020"/>
                    <a:pt x="108" y="1020"/>
                  </a:cubicBezTo>
                  <a:cubicBezTo>
                    <a:pt x="42" y="1020"/>
                    <a:pt x="42" y="1020"/>
                    <a:pt x="42" y="1020"/>
                  </a:cubicBezTo>
                  <a:cubicBezTo>
                    <a:pt x="19" y="1020"/>
                    <a:pt x="0" y="1033"/>
                    <a:pt x="0" y="1053"/>
                  </a:cubicBezTo>
                  <a:cubicBezTo>
                    <a:pt x="0" y="1630"/>
                    <a:pt x="0" y="1630"/>
                    <a:pt x="0" y="1630"/>
                  </a:cubicBezTo>
                  <a:cubicBezTo>
                    <a:pt x="0" y="1650"/>
                    <a:pt x="19" y="1668"/>
                    <a:pt x="42" y="1668"/>
                  </a:cubicBezTo>
                  <a:cubicBezTo>
                    <a:pt x="108" y="1668"/>
                    <a:pt x="108" y="1668"/>
                    <a:pt x="108" y="1668"/>
                  </a:cubicBezTo>
                  <a:cubicBezTo>
                    <a:pt x="108" y="2120"/>
                    <a:pt x="108" y="2120"/>
                    <a:pt x="108" y="2120"/>
                  </a:cubicBezTo>
                  <a:cubicBezTo>
                    <a:pt x="1416" y="2120"/>
                    <a:pt x="1416" y="2120"/>
                    <a:pt x="1416" y="2120"/>
                  </a:cubicBezTo>
                  <a:cubicBezTo>
                    <a:pt x="1416" y="1668"/>
                    <a:pt x="1416" y="1668"/>
                    <a:pt x="1416" y="1668"/>
                  </a:cubicBezTo>
                  <a:cubicBezTo>
                    <a:pt x="1478" y="1668"/>
                    <a:pt x="1478" y="1668"/>
                    <a:pt x="1478" y="1668"/>
                  </a:cubicBezTo>
                  <a:cubicBezTo>
                    <a:pt x="1501" y="1668"/>
                    <a:pt x="1520" y="1650"/>
                    <a:pt x="1520" y="1630"/>
                  </a:cubicBezTo>
                  <a:cubicBezTo>
                    <a:pt x="1520" y="1053"/>
                    <a:pt x="1520" y="1053"/>
                    <a:pt x="1520" y="1053"/>
                  </a:cubicBezTo>
                  <a:cubicBezTo>
                    <a:pt x="1520" y="1033"/>
                    <a:pt x="1501" y="1020"/>
                    <a:pt x="1478" y="1020"/>
                  </a:cubicBezTo>
                  <a:cubicBezTo>
                    <a:pt x="1416" y="1020"/>
                    <a:pt x="1416" y="1020"/>
                    <a:pt x="1416" y="1020"/>
                  </a:cubicBezTo>
                  <a:cubicBezTo>
                    <a:pt x="1416" y="940"/>
                    <a:pt x="1416" y="940"/>
                    <a:pt x="1416" y="940"/>
                  </a:cubicBezTo>
                  <a:lnTo>
                    <a:pt x="1478" y="94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5873751" y="5845175"/>
              <a:ext cx="46038" cy="1974850"/>
            </a:xfrm>
            <a:custGeom>
              <a:avLst/>
              <a:gdLst>
                <a:gd name="T0" fmla="*/ 64 w 64"/>
                <a:gd name="T1" fmla="*/ 2765 h 2796"/>
                <a:gd name="T2" fmla="*/ 33 w 64"/>
                <a:gd name="T3" fmla="*/ 2796 h 2796"/>
                <a:gd name="T4" fmla="*/ 31 w 64"/>
                <a:gd name="T5" fmla="*/ 2796 h 2796"/>
                <a:gd name="T6" fmla="*/ 0 w 64"/>
                <a:gd name="T7" fmla="*/ 2765 h 2796"/>
                <a:gd name="T8" fmla="*/ 0 w 64"/>
                <a:gd name="T9" fmla="*/ 31 h 2796"/>
                <a:gd name="T10" fmla="*/ 31 w 64"/>
                <a:gd name="T11" fmla="*/ 0 h 2796"/>
                <a:gd name="T12" fmla="*/ 33 w 64"/>
                <a:gd name="T13" fmla="*/ 0 h 2796"/>
                <a:gd name="T14" fmla="*/ 64 w 64"/>
                <a:gd name="T15" fmla="*/ 31 h 2796"/>
                <a:gd name="T16" fmla="*/ 64 w 64"/>
                <a:gd name="T17" fmla="*/ 276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796">
                  <a:moveTo>
                    <a:pt x="64" y="2765"/>
                  </a:moveTo>
                  <a:cubicBezTo>
                    <a:pt x="64" y="2782"/>
                    <a:pt x="50" y="2796"/>
                    <a:pt x="33" y="2796"/>
                  </a:cubicBezTo>
                  <a:cubicBezTo>
                    <a:pt x="31" y="2796"/>
                    <a:pt x="31" y="2796"/>
                    <a:pt x="31" y="2796"/>
                  </a:cubicBezTo>
                  <a:cubicBezTo>
                    <a:pt x="14" y="2796"/>
                    <a:pt x="0" y="2782"/>
                    <a:pt x="0" y="27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27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6840538" y="5845175"/>
              <a:ext cx="44450" cy="1974850"/>
            </a:xfrm>
            <a:custGeom>
              <a:avLst/>
              <a:gdLst>
                <a:gd name="T0" fmla="*/ 64 w 64"/>
                <a:gd name="T1" fmla="*/ 2765 h 2796"/>
                <a:gd name="T2" fmla="*/ 33 w 64"/>
                <a:gd name="T3" fmla="*/ 2796 h 2796"/>
                <a:gd name="T4" fmla="*/ 31 w 64"/>
                <a:gd name="T5" fmla="*/ 2796 h 2796"/>
                <a:gd name="T6" fmla="*/ 0 w 64"/>
                <a:gd name="T7" fmla="*/ 2765 h 2796"/>
                <a:gd name="T8" fmla="*/ 0 w 64"/>
                <a:gd name="T9" fmla="*/ 31 h 2796"/>
                <a:gd name="T10" fmla="*/ 31 w 64"/>
                <a:gd name="T11" fmla="*/ 0 h 2796"/>
                <a:gd name="T12" fmla="*/ 33 w 64"/>
                <a:gd name="T13" fmla="*/ 0 h 2796"/>
                <a:gd name="T14" fmla="*/ 64 w 64"/>
                <a:gd name="T15" fmla="*/ 31 h 2796"/>
                <a:gd name="T16" fmla="*/ 64 w 64"/>
                <a:gd name="T17" fmla="*/ 276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796">
                  <a:moveTo>
                    <a:pt x="64" y="2765"/>
                  </a:moveTo>
                  <a:cubicBezTo>
                    <a:pt x="64" y="2782"/>
                    <a:pt x="50" y="2796"/>
                    <a:pt x="33" y="2796"/>
                  </a:cubicBezTo>
                  <a:cubicBezTo>
                    <a:pt x="31" y="2796"/>
                    <a:pt x="31" y="2796"/>
                    <a:pt x="31" y="2796"/>
                  </a:cubicBezTo>
                  <a:cubicBezTo>
                    <a:pt x="14" y="2796"/>
                    <a:pt x="0" y="2782"/>
                    <a:pt x="0" y="27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27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5919788" y="5737225"/>
              <a:ext cx="155575" cy="50800"/>
            </a:xfrm>
            <a:custGeom>
              <a:avLst/>
              <a:gdLst>
                <a:gd name="T0" fmla="*/ 220 w 220"/>
                <a:gd name="T1" fmla="*/ 72 h 72"/>
                <a:gd name="T2" fmla="*/ 220 w 220"/>
                <a:gd name="T3" fmla="*/ 43 h 72"/>
                <a:gd name="T4" fmla="*/ 177 w 220"/>
                <a:gd name="T5" fmla="*/ 0 h 72"/>
                <a:gd name="T6" fmla="*/ 43 w 220"/>
                <a:gd name="T7" fmla="*/ 0 h 72"/>
                <a:gd name="T8" fmla="*/ 0 w 220"/>
                <a:gd name="T9" fmla="*/ 43 h 72"/>
                <a:gd name="T10" fmla="*/ 0 w 220"/>
                <a:gd name="T11" fmla="*/ 72 h 72"/>
                <a:gd name="T12" fmla="*/ 220 w 22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220" y="72"/>
                  </a:moveTo>
                  <a:cubicBezTo>
                    <a:pt x="220" y="43"/>
                    <a:pt x="220" y="43"/>
                    <a:pt x="220" y="43"/>
                  </a:cubicBezTo>
                  <a:cubicBezTo>
                    <a:pt x="220" y="19"/>
                    <a:pt x="201" y="0"/>
                    <a:pt x="177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220" y="7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6684963" y="5737225"/>
              <a:ext cx="155575" cy="50800"/>
            </a:xfrm>
            <a:custGeom>
              <a:avLst/>
              <a:gdLst>
                <a:gd name="T0" fmla="*/ 220 w 220"/>
                <a:gd name="T1" fmla="*/ 72 h 72"/>
                <a:gd name="T2" fmla="*/ 220 w 220"/>
                <a:gd name="T3" fmla="*/ 43 h 72"/>
                <a:gd name="T4" fmla="*/ 177 w 220"/>
                <a:gd name="T5" fmla="*/ 0 h 72"/>
                <a:gd name="T6" fmla="*/ 43 w 220"/>
                <a:gd name="T7" fmla="*/ 0 h 72"/>
                <a:gd name="T8" fmla="*/ 0 w 220"/>
                <a:gd name="T9" fmla="*/ 43 h 72"/>
                <a:gd name="T10" fmla="*/ 0 w 220"/>
                <a:gd name="T11" fmla="*/ 72 h 72"/>
                <a:gd name="T12" fmla="*/ 220 w 22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220" y="72"/>
                  </a:moveTo>
                  <a:cubicBezTo>
                    <a:pt x="220" y="43"/>
                    <a:pt x="220" y="43"/>
                    <a:pt x="220" y="43"/>
                  </a:cubicBezTo>
                  <a:cubicBezTo>
                    <a:pt x="220" y="19"/>
                    <a:pt x="201" y="0"/>
                    <a:pt x="177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220" y="7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6684963" y="7921625"/>
              <a:ext cx="155575" cy="50800"/>
            </a:xfrm>
            <a:custGeom>
              <a:avLst/>
              <a:gdLst>
                <a:gd name="T0" fmla="*/ 0 w 220"/>
                <a:gd name="T1" fmla="*/ 0 h 72"/>
                <a:gd name="T2" fmla="*/ 0 w 220"/>
                <a:gd name="T3" fmla="*/ 29 h 72"/>
                <a:gd name="T4" fmla="*/ 43 w 220"/>
                <a:gd name="T5" fmla="*/ 72 h 72"/>
                <a:gd name="T6" fmla="*/ 177 w 220"/>
                <a:gd name="T7" fmla="*/ 72 h 72"/>
                <a:gd name="T8" fmla="*/ 220 w 220"/>
                <a:gd name="T9" fmla="*/ 29 h 72"/>
                <a:gd name="T10" fmla="*/ 220 w 220"/>
                <a:gd name="T11" fmla="*/ 0 h 72"/>
                <a:gd name="T12" fmla="*/ 0 w 22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53"/>
                    <a:pt x="19" y="72"/>
                    <a:pt x="43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201" y="72"/>
                    <a:pt x="220" y="53"/>
                    <a:pt x="220" y="29"/>
                  </a:cubicBezTo>
                  <a:cubicBezTo>
                    <a:pt x="220" y="0"/>
                    <a:pt x="220" y="0"/>
                    <a:pt x="2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5919788" y="7921625"/>
              <a:ext cx="155575" cy="50800"/>
            </a:xfrm>
            <a:custGeom>
              <a:avLst/>
              <a:gdLst>
                <a:gd name="T0" fmla="*/ 0 w 220"/>
                <a:gd name="T1" fmla="*/ 0 h 72"/>
                <a:gd name="T2" fmla="*/ 0 w 220"/>
                <a:gd name="T3" fmla="*/ 29 h 72"/>
                <a:gd name="T4" fmla="*/ 43 w 220"/>
                <a:gd name="T5" fmla="*/ 72 h 72"/>
                <a:gd name="T6" fmla="*/ 177 w 220"/>
                <a:gd name="T7" fmla="*/ 72 h 72"/>
                <a:gd name="T8" fmla="*/ 220 w 220"/>
                <a:gd name="T9" fmla="*/ 29 h 72"/>
                <a:gd name="T10" fmla="*/ 220 w 220"/>
                <a:gd name="T11" fmla="*/ 0 h 72"/>
                <a:gd name="T12" fmla="*/ 0 w 22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53"/>
                    <a:pt x="19" y="72"/>
                    <a:pt x="43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201" y="72"/>
                    <a:pt x="220" y="53"/>
                    <a:pt x="220" y="29"/>
                  </a:cubicBezTo>
                  <a:cubicBezTo>
                    <a:pt x="220" y="0"/>
                    <a:pt x="220" y="0"/>
                    <a:pt x="2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8"/>
            <p:cNvSpPr>
              <a:spLocks/>
            </p:cNvSpPr>
            <p:nvPr/>
          </p:nvSpPr>
          <p:spPr bwMode="auto">
            <a:xfrm>
              <a:off x="5919788" y="5867400"/>
              <a:ext cx="920750" cy="234950"/>
            </a:xfrm>
            <a:custGeom>
              <a:avLst/>
              <a:gdLst>
                <a:gd name="T0" fmla="*/ 0 w 580"/>
                <a:gd name="T1" fmla="*/ 0 h 148"/>
                <a:gd name="T2" fmla="*/ 580 w 580"/>
                <a:gd name="T3" fmla="*/ 148 h 148"/>
                <a:gd name="T4" fmla="*/ 580 w 580"/>
                <a:gd name="T5" fmla="*/ 0 h 148"/>
                <a:gd name="T6" fmla="*/ 0 w 580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0" h="148">
                  <a:moveTo>
                    <a:pt x="0" y="0"/>
                  </a:moveTo>
                  <a:lnTo>
                    <a:pt x="580" y="148"/>
                  </a:lnTo>
                  <a:lnTo>
                    <a:pt x="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9"/>
            <p:cNvSpPr>
              <a:spLocks/>
            </p:cNvSpPr>
            <p:nvPr/>
          </p:nvSpPr>
          <p:spPr bwMode="auto">
            <a:xfrm>
              <a:off x="5919788" y="7016750"/>
              <a:ext cx="920750" cy="347663"/>
            </a:xfrm>
            <a:custGeom>
              <a:avLst/>
              <a:gdLst>
                <a:gd name="T0" fmla="*/ 0 w 580"/>
                <a:gd name="T1" fmla="*/ 219 h 219"/>
                <a:gd name="T2" fmla="*/ 580 w 580"/>
                <a:gd name="T3" fmla="*/ 219 h 219"/>
                <a:gd name="T4" fmla="*/ 580 w 580"/>
                <a:gd name="T5" fmla="*/ 0 h 219"/>
                <a:gd name="T6" fmla="*/ 0 w 580"/>
                <a:gd name="T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0" h="219">
                  <a:moveTo>
                    <a:pt x="0" y="219"/>
                  </a:moveTo>
                  <a:lnTo>
                    <a:pt x="580" y="219"/>
                  </a:lnTo>
                  <a:lnTo>
                    <a:pt x="580" y="0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20"/>
            <p:cNvSpPr>
              <a:spLocks/>
            </p:cNvSpPr>
            <p:nvPr/>
          </p:nvSpPr>
          <p:spPr bwMode="auto">
            <a:xfrm>
              <a:off x="5919788" y="6073775"/>
              <a:ext cx="920750" cy="971550"/>
            </a:xfrm>
            <a:custGeom>
              <a:avLst/>
              <a:gdLst>
                <a:gd name="T0" fmla="*/ 1304 w 1304"/>
                <a:gd name="T1" fmla="*/ 1336 h 1376"/>
                <a:gd name="T2" fmla="*/ 1264 w 1304"/>
                <a:gd name="T3" fmla="*/ 1376 h 1376"/>
                <a:gd name="T4" fmla="*/ 40 w 1304"/>
                <a:gd name="T5" fmla="*/ 1376 h 1376"/>
                <a:gd name="T6" fmla="*/ 0 w 1304"/>
                <a:gd name="T7" fmla="*/ 1336 h 1376"/>
                <a:gd name="T8" fmla="*/ 0 w 1304"/>
                <a:gd name="T9" fmla="*/ 40 h 1376"/>
                <a:gd name="T10" fmla="*/ 40 w 1304"/>
                <a:gd name="T11" fmla="*/ 0 h 1376"/>
                <a:gd name="T12" fmla="*/ 1264 w 1304"/>
                <a:gd name="T13" fmla="*/ 0 h 1376"/>
                <a:gd name="T14" fmla="*/ 1304 w 1304"/>
                <a:gd name="T15" fmla="*/ 40 h 1376"/>
                <a:gd name="T16" fmla="*/ 1304 w 1304"/>
                <a:gd name="T17" fmla="*/ 133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4" h="1376">
                  <a:moveTo>
                    <a:pt x="1304" y="1336"/>
                  </a:moveTo>
                  <a:cubicBezTo>
                    <a:pt x="1304" y="1358"/>
                    <a:pt x="1286" y="1376"/>
                    <a:pt x="1264" y="1376"/>
                  </a:cubicBezTo>
                  <a:cubicBezTo>
                    <a:pt x="40" y="1376"/>
                    <a:pt x="40" y="1376"/>
                    <a:pt x="40" y="1376"/>
                  </a:cubicBezTo>
                  <a:cubicBezTo>
                    <a:pt x="18" y="1376"/>
                    <a:pt x="0" y="1358"/>
                    <a:pt x="0" y="13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86" y="0"/>
                    <a:pt x="1304" y="18"/>
                    <a:pt x="1304" y="40"/>
                  </a:cubicBezTo>
                  <a:lnTo>
                    <a:pt x="1304" y="13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21"/>
            <p:cNvSpPr>
              <a:spLocks/>
            </p:cNvSpPr>
            <p:nvPr/>
          </p:nvSpPr>
          <p:spPr bwMode="auto">
            <a:xfrm>
              <a:off x="6380163" y="5737225"/>
              <a:ext cx="593725" cy="2235200"/>
            </a:xfrm>
            <a:custGeom>
              <a:avLst/>
              <a:gdLst>
                <a:gd name="T0" fmla="*/ 720 w 840"/>
                <a:gd name="T1" fmla="*/ 72 h 3164"/>
                <a:gd name="T2" fmla="*/ 652 w 840"/>
                <a:gd name="T3" fmla="*/ 72 h 3164"/>
                <a:gd name="T4" fmla="*/ 652 w 840"/>
                <a:gd name="T5" fmla="*/ 43 h 3164"/>
                <a:gd name="T6" fmla="*/ 609 w 840"/>
                <a:gd name="T7" fmla="*/ 0 h 3164"/>
                <a:gd name="T8" fmla="*/ 475 w 840"/>
                <a:gd name="T9" fmla="*/ 0 h 3164"/>
                <a:gd name="T10" fmla="*/ 432 w 840"/>
                <a:gd name="T11" fmla="*/ 43 h 3164"/>
                <a:gd name="T12" fmla="*/ 432 w 840"/>
                <a:gd name="T13" fmla="*/ 72 h 3164"/>
                <a:gd name="T14" fmla="*/ 0 w 840"/>
                <a:gd name="T15" fmla="*/ 72 h 3164"/>
                <a:gd name="T16" fmla="*/ 0 w 840"/>
                <a:gd name="T17" fmla="*/ 3092 h 3164"/>
                <a:gd name="T18" fmla="*/ 432 w 840"/>
                <a:gd name="T19" fmla="*/ 3092 h 3164"/>
                <a:gd name="T20" fmla="*/ 432 w 840"/>
                <a:gd name="T21" fmla="*/ 3121 h 3164"/>
                <a:gd name="T22" fmla="*/ 475 w 840"/>
                <a:gd name="T23" fmla="*/ 3164 h 3164"/>
                <a:gd name="T24" fmla="*/ 609 w 840"/>
                <a:gd name="T25" fmla="*/ 3164 h 3164"/>
                <a:gd name="T26" fmla="*/ 652 w 840"/>
                <a:gd name="T27" fmla="*/ 3121 h 3164"/>
                <a:gd name="T28" fmla="*/ 652 w 840"/>
                <a:gd name="T29" fmla="*/ 3092 h 3164"/>
                <a:gd name="T30" fmla="*/ 720 w 840"/>
                <a:gd name="T31" fmla="*/ 3092 h 3164"/>
                <a:gd name="T32" fmla="*/ 840 w 840"/>
                <a:gd name="T33" fmla="*/ 2972 h 3164"/>
                <a:gd name="T34" fmla="*/ 840 w 840"/>
                <a:gd name="T35" fmla="*/ 192 h 3164"/>
                <a:gd name="T36" fmla="*/ 720 w 840"/>
                <a:gd name="T37" fmla="*/ 72 h 3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0" h="3164">
                  <a:moveTo>
                    <a:pt x="720" y="72"/>
                  </a:moveTo>
                  <a:cubicBezTo>
                    <a:pt x="652" y="72"/>
                    <a:pt x="652" y="72"/>
                    <a:pt x="652" y="72"/>
                  </a:cubicBezTo>
                  <a:cubicBezTo>
                    <a:pt x="652" y="43"/>
                    <a:pt x="652" y="43"/>
                    <a:pt x="652" y="43"/>
                  </a:cubicBezTo>
                  <a:cubicBezTo>
                    <a:pt x="652" y="19"/>
                    <a:pt x="633" y="0"/>
                    <a:pt x="609" y="0"/>
                  </a:cubicBezTo>
                  <a:cubicBezTo>
                    <a:pt x="475" y="0"/>
                    <a:pt x="475" y="0"/>
                    <a:pt x="475" y="0"/>
                  </a:cubicBezTo>
                  <a:cubicBezTo>
                    <a:pt x="451" y="0"/>
                    <a:pt x="432" y="19"/>
                    <a:pt x="432" y="43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092"/>
                    <a:pt x="0" y="3092"/>
                    <a:pt x="0" y="3092"/>
                  </a:cubicBezTo>
                  <a:cubicBezTo>
                    <a:pt x="432" y="3092"/>
                    <a:pt x="432" y="3092"/>
                    <a:pt x="432" y="3092"/>
                  </a:cubicBezTo>
                  <a:cubicBezTo>
                    <a:pt x="432" y="3121"/>
                    <a:pt x="432" y="3121"/>
                    <a:pt x="432" y="3121"/>
                  </a:cubicBezTo>
                  <a:cubicBezTo>
                    <a:pt x="432" y="3145"/>
                    <a:pt x="451" y="3164"/>
                    <a:pt x="475" y="3164"/>
                  </a:cubicBezTo>
                  <a:cubicBezTo>
                    <a:pt x="609" y="3164"/>
                    <a:pt x="609" y="3164"/>
                    <a:pt x="609" y="3164"/>
                  </a:cubicBezTo>
                  <a:cubicBezTo>
                    <a:pt x="633" y="3164"/>
                    <a:pt x="652" y="3145"/>
                    <a:pt x="652" y="3121"/>
                  </a:cubicBezTo>
                  <a:cubicBezTo>
                    <a:pt x="652" y="3092"/>
                    <a:pt x="652" y="3092"/>
                    <a:pt x="652" y="3092"/>
                  </a:cubicBezTo>
                  <a:cubicBezTo>
                    <a:pt x="720" y="3092"/>
                    <a:pt x="720" y="3092"/>
                    <a:pt x="720" y="3092"/>
                  </a:cubicBezTo>
                  <a:cubicBezTo>
                    <a:pt x="786" y="3092"/>
                    <a:pt x="840" y="3038"/>
                    <a:pt x="840" y="2972"/>
                  </a:cubicBezTo>
                  <a:cubicBezTo>
                    <a:pt x="840" y="192"/>
                    <a:pt x="840" y="192"/>
                    <a:pt x="840" y="192"/>
                  </a:cubicBezTo>
                  <a:cubicBezTo>
                    <a:pt x="840" y="126"/>
                    <a:pt x="786" y="72"/>
                    <a:pt x="720" y="7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579624" y="2903675"/>
            <a:ext cx="415142" cy="781443"/>
            <a:chOff x="10341769" y="5737225"/>
            <a:chExt cx="1187450" cy="2235200"/>
          </a:xfrm>
        </p:grpSpPr>
        <p:sp>
          <p:nvSpPr>
            <p:cNvPr id="60" name="Freeform 6"/>
            <p:cNvSpPr>
              <a:spLocks/>
            </p:cNvSpPr>
            <p:nvPr/>
          </p:nvSpPr>
          <p:spPr bwMode="auto">
            <a:xfrm>
              <a:off x="10341769" y="5788025"/>
              <a:ext cx="1187450" cy="2133600"/>
            </a:xfrm>
            <a:custGeom>
              <a:avLst/>
              <a:gdLst>
                <a:gd name="T0" fmla="*/ 1680 w 1680"/>
                <a:gd name="T1" fmla="*/ 2900 h 3020"/>
                <a:gd name="T2" fmla="*/ 1560 w 1680"/>
                <a:gd name="T3" fmla="*/ 3020 h 3020"/>
                <a:gd name="T4" fmla="*/ 120 w 1680"/>
                <a:gd name="T5" fmla="*/ 3020 h 3020"/>
                <a:gd name="T6" fmla="*/ 0 w 1680"/>
                <a:gd name="T7" fmla="*/ 2900 h 3020"/>
                <a:gd name="T8" fmla="*/ 0 w 1680"/>
                <a:gd name="T9" fmla="*/ 120 h 3020"/>
                <a:gd name="T10" fmla="*/ 120 w 1680"/>
                <a:gd name="T11" fmla="*/ 0 h 3020"/>
                <a:gd name="T12" fmla="*/ 1560 w 1680"/>
                <a:gd name="T13" fmla="*/ 0 h 3020"/>
                <a:gd name="T14" fmla="*/ 1680 w 1680"/>
                <a:gd name="T15" fmla="*/ 120 h 3020"/>
                <a:gd name="T16" fmla="*/ 1680 w 1680"/>
                <a:gd name="T17" fmla="*/ 2900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0" h="3020">
                  <a:moveTo>
                    <a:pt x="1680" y="2900"/>
                  </a:moveTo>
                  <a:cubicBezTo>
                    <a:pt x="1680" y="2966"/>
                    <a:pt x="1626" y="3020"/>
                    <a:pt x="1560" y="3020"/>
                  </a:cubicBezTo>
                  <a:cubicBezTo>
                    <a:pt x="120" y="3020"/>
                    <a:pt x="120" y="3020"/>
                    <a:pt x="120" y="3020"/>
                  </a:cubicBezTo>
                  <a:cubicBezTo>
                    <a:pt x="54" y="3020"/>
                    <a:pt x="0" y="2966"/>
                    <a:pt x="0" y="290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560" y="0"/>
                    <a:pt x="1560" y="0"/>
                    <a:pt x="1560" y="0"/>
                  </a:cubicBezTo>
                  <a:cubicBezTo>
                    <a:pt x="1626" y="0"/>
                    <a:pt x="1680" y="54"/>
                    <a:pt x="1680" y="120"/>
                  </a:cubicBezTo>
                  <a:lnTo>
                    <a:pt x="1680" y="29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10395744" y="5867400"/>
              <a:ext cx="1073150" cy="1497013"/>
            </a:xfrm>
            <a:custGeom>
              <a:avLst/>
              <a:gdLst>
                <a:gd name="T0" fmla="*/ 1478 w 1520"/>
                <a:gd name="T1" fmla="*/ 940 h 2120"/>
                <a:gd name="T2" fmla="*/ 1520 w 1520"/>
                <a:gd name="T3" fmla="*/ 902 h 2120"/>
                <a:gd name="T4" fmla="*/ 1520 w 1520"/>
                <a:gd name="T5" fmla="*/ 325 h 2120"/>
                <a:gd name="T6" fmla="*/ 1478 w 1520"/>
                <a:gd name="T7" fmla="*/ 288 h 2120"/>
                <a:gd name="T8" fmla="*/ 1416 w 1520"/>
                <a:gd name="T9" fmla="*/ 288 h 2120"/>
                <a:gd name="T10" fmla="*/ 1416 w 1520"/>
                <a:gd name="T11" fmla="*/ 0 h 2120"/>
                <a:gd name="T12" fmla="*/ 108 w 1520"/>
                <a:gd name="T13" fmla="*/ 0 h 2120"/>
                <a:gd name="T14" fmla="*/ 108 w 1520"/>
                <a:gd name="T15" fmla="*/ 288 h 2120"/>
                <a:gd name="T16" fmla="*/ 42 w 1520"/>
                <a:gd name="T17" fmla="*/ 288 h 2120"/>
                <a:gd name="T18" fmla="*/ 0 w 1520"/>
                <a:gd name="T19" fmla="*/ 325 h 2120"/>
                <a:gd name="T20" fmla="*/ 0 w 1520"/>
                <a:gd name="T21" fmla="*/ 902 h 2120"/>
                <a:gd name="T22" fmla="*/ 42 w 1520"/>
                <a:gd name="T23" fmla="*/ 940 h 2120"/>
                <a:gd name="T24" fmla="*/ 108 w 1520"/>
                <a:gd name="T25" fmla="*/ 940 h 2120"/>
                <a:gd name="T26" fmla="*/ 108 w 1520"/>
                <a:gd name="T27" fmla="*/ 1020 h 2120"/>
                <a:gd name="T28" fmla="*/ 42 w 1520"/>
                <a:gd name="T29" fmla="*/ 1020 h 2120"/>
                <a:gd name="T30" fmla="*/ 0 w 1520"/>
                <a:gd name="T31" fmla="*/ 1053 h 2120"/>
                <a:gd name="T32" fmla="*/ 0 w 1520"/>
                <a:gd name="T33" fmla="*/ 1630 h 2120"/>
                <a:gd name="T34" fmla="*/ 42 w 1520"/>
                <a:gd name="T35" fmla="*/ 1668 h 2120"/>
                <a:gd name="T36" fmla="*/ 108 w 1520"/>
                <a:gd name="T37" fmla="*/ 1668 h 2120"/>
                <a:gd name="T38" fmla="*/ 108 w 1520"/>
                <a:gd name="T39" fmla="*/ 2120 h 2120"/>
                <a:gd name="T40" fmla="*/ 1416 w 1520"/>
                <a:gd name="T41" fmla="*/ 2120 h 2120"/>
                <a:gd name="T42" fmla="*/ 1416 w 1520"/>
                <a:gd name="T43" fmla="*/ 1668 h 2120"/>
                <a:gd name="T44" fmla="*/ 1478 w 1520"/>
                <a:gd name="T45" fmla="*/ 1668 h 2120"/>
                <a:gd name="T46" fmla="*/ 1520 w 1520"/>
                <a:gd name="T47" fmla="*/ 1630 h 2120"/>
                <a:gd name="T48" fmla="*/ 1520 w 1520"/>
                <a:gd name="T49" fmla="*/ 1053 h 2120"/>
                <a:gd name="T50" fmla="*/ 1478 w 1520"/>
                <a:gd name="T51" fmla="*/ 1020 h 2120"/>
                <a:gd name="T52" fmla="*/ 1416 w 1520"/>
                <a:gd name="T53" fmla="*/ 1020 h 2120"/>
                <a:gd name="T54" fmla="*/ 1416 w 1520"/>
                <a:gd name="T55" fmla="*/ 940 h 2120"/>
                <a:gd name="T56" fmla="*/ 1478 w 1520"/>
                <a:gd name="T57" fmla="*/ 940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20" h="2120">
                  <a:moveTo>
                    <a:pt x="1478" y="940"/>
                  </a:moveTo>
                  <a:cubicBezTo>
                    <a:pt x="1501" y="940"/>
                    <a:pt x="1520" y="922"/>
                    <a:pt x="1520" y="902"/>
                  </a:cubicBezTo>
                  <a:cubicBezTo>
                    <a:pt x="1520" y="325"/>
                    <a:pt x="1520" y="325"/>
                    <a:pt x="1520" y="325"/>
                  </a:cubicBezTo>
                  <a:cubicBezTo>
                    <a:pt x="1520" y="305"/>
                    <a:pt x="1501" y="288"/>
                    <a:pt x="1478" y="288"/>
                  </a:cubicBezTo>
                  <a:cubicBezTo>
                    <a:pt x="1416" y="288"/>
                    <a:pt x="1416" y="288"/>
                    <a:pt x="1416" y="288"/>
                  </a:cubicBezTo>
                  <a:cubicBezTo>
                    <a:pt x="1416" y="0"/>
                    <a:pt x="1416" y="0"/>
                    <a:pt x="141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19" y="288"/>
                    <a:pt x="0" y="305"/>
                    <a:pt x="0" y="325"/>
                  </a:cubicBezTo>
                  <a:cubicBezTo>
                    <a:pt x="0" y="902"/>
                    <a:pt x="0" y="902"/>
                    <a:pt x="0" y="902"/>
                  </a:cubicBezTo>
                  <a:cubicBezTo>
                    <a:pt x="0" y="922"/>
                    <a:pt x="19" y="940"/>
                    <a:pt x="42" y="940"/>
                  </a:cubicBezTo>
                  <a:cubicBezTo>
                    <a:pt x="108" y="940"/>
                    <a:pt x="108" y="940"/>
                    <a:pt x="108" y="940"/>
                  </a:cubicBezTo>
                  <a:cubicBezTo>
                    <a:pt x="108" y="1020"/>
                    <a:pt x="108" y="1020"/>
                    <a:pt x="108" y="1020"/>
                  </a:cubicBezTo>
                  <a:cubicBezTo>
                    <a:pt x="42" y="1020"/>
                    <a:pt x="42" y="1020"/>
                    <a:pt x="42" y="1020"/>
                  </a:cubicBezTo>
                  <a:cubicBezTo>
                    <a:pt x="19" y="1020"/>
                    <a:pt x="0" y="1033"/>
                    <a:pt x="0" y="1053"/>
                  </a:cubicBezTo>
                  <a:cubicBezTo>
                    <a:pt x="0" y="1630"/>
                    <a:pt x="0" y="1630"/>
                    <a:pt x="0" y="1630"/>
                  </a:cubicBezTo>
                  <a:cubicBezTo>
                    <a:pt x="0" y="1650"/>
                    <a:pt x="19" y="1668"/>
                    <a:pt x="42" y="1668"/>
                  </a:cubicBezTo>
                  <a:cubicBezTo>
                    <a:pt x="108" y="1668"/>
                    <a:pt x="108" y="1668"/>
                    <a:pt x="108" y="1668"/>
                  </a:cubicBezTo>
                  <a:cubicBezTo>
                    <a:pt x="108" y="2120"/>
                    <a:pt x="108" y="2120"/>
                    <a:pt x="108" y="2120"/>
                  </a:cubicBezTo>
                  <a:cubicBezTo>
                    <a:pt x="1416" y="2120"/>
                    <a:pt x="1416" y="2120"/>
                    <a:pt x="1416" y="2120"/>
                  </a:cubicBezTo>
                  <a:cubicBezTo>
                    <a:pt x="1416" y="1668"/>
                    <a:pt x="1416" y="1668"/>
                    <a:pt x="1416" y="1668"/>
                  </a:cubicBezTo>
                  <a:cubicBezTo>
                    <a:pt x="1478" y="1668"/>
                    <a:pt x="1478" y="1668"/>
                    <a:pt x="1478" y="1668"/>
                  </a:cubicBezTo>
                  <a:cubicBezTo>
                    <a:pt x="1501" y="1668"/>
                    <a:pt x="1520" y="1650"/>
                    <a:pt x="1520" y="1630"/>
                  </a:cubicBezTo>
                  <a:cubicBezTo>
                    <a:pt x="1520" y="1053"/>
                    <a:pt x="1520" y="1053"/>
                    <a:pt x="1520" y="1053"/>
                  </a:cubicBezTo>
                  <a:cubicBezTo>
                    <a:pt x="1520" y="1033"/>
                    <a:pt x="1501" y="1020"/>
                    <a:pt x="1478" y="1020"/>
                  </a:cubicBezTo>
                  <a:cubicBezTo>
                    <a:pt x="1416" y="1020"/>
                    <a:pt x="1416" y="1020"/>
                    <a:pt x="1416" y="1020"/>
                  </a:cubicBezTo>
                  <a:cubicBezTo>
                    <a:pt x="1416" y="940"/>
                    <a:pt x="1416" y="940"/>
                    <a:pt x="1416" y="940"/>
                  </a:cubicBezTo>
                  <a:lnTo>
                    <a:pt x="1478" y="94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8"/>
            <p:cNvSpPr>
              <a:spLocks/>
            </p:cNvSpPr>
            <p:nvPr/>
          </p:nvSpPr>
          <p:spPr bwMode="auto">
            <a:xfrm>
              <a:off x="10429082" y="5845175"/>
              <a:ext cx="46038" cy="1974850"/>
            </a:xfrm>
            <a:custGeom>
              <a:avLst/>
              <a:gdLst>
                <a:gd name="T0" fmla="*/ 64 w 64"/>
                <a:gd name="T1" fmla="*/ 2765 h 2796"/>
                <a:gd name="T2" fmla="*/ 33 w 64"/>
                <a:gd name="T3" fmla="*/ 2796 h 2796"/>
                <a:gd name="T4" fmla="*/ 31 w 64"/>
                <a:gd name="T5" fmla="*/ 2796 h 2796"/>
                <a:gd name="T6" fmla="*/ 0 w 64"/>
                <a:gd name="T7" fmla="*/ 2765 h 2796"/>
                <a:gd name="T8" fmla="*/ 0 w 64"/>
                <a:gd name="T9" fmla="*/ 31 h 2796"/>
                <a:gd name="T10" fmla="*/ 31 w 64"/>
                <a:gd name="T11" fmla="*/ 0 h 2796"/>
                <a:gd name="T12" fmla="*/ 33 w 64"/>
                <a:gd name="T13" fmla="*/ 0 h 2796"/>
                <a:gd name="T14" fmla="*/ 64 w 64"/>
                <a:gd name="T15" fmla="*/ 31 h 2796"/>
                <a:gd name="T16" fmla="*/ 64 w 64"/>
                <a:gd name="T17" fmla="*/ 276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796">
                  <a:moveTo>
                    <a:pt x="64" y="2765"/>
                  </a:moveTo>
                  <a:cubicBezTo>
                    <a:pt x="64" y="2782"/>
                    <a:pt x="50" y="2796"/>
                    <a:pt x="33" y="2796"/>
                  </a:cubicBezTo>
                  <a:cubicBezTo>
                    <a:pt x="31" y="2796"/>
                    <a:pt x="31" y="2796"/>
                    <a:pt x="31" y="2796"/>
                  </a:cubicBezTo>
                  <a:cubicBezTo>
                    <a:pt x="14" y="2796"/>
                    <a:pt x="0" y="2782"/>
                    <a:pt x="0" y="27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276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9"/>
            <p:cNvSpPr>
              <a:spLocks/>
            </p:cNvSpPr>
            <p:nvPr/>
          </p:nvSpPr>
          <p:spPr bwMode="auto">
            <a:xfrm>
              <a:off x="11395869" y="5845175"/>
              <a:ext cx="44450" cy="1974850"/>
            </a:xfrm>
            <a:custGeom>
              <a:avLst/>
              <a:gdLst>
                <a:gd name="T0" fmla="*/ 64 w 64"/>
                <a:gd name="T1" fmla="*/ 2765 h 2796"/>
                <a:gd name="T2" fmla="*/ 33 w 64"/>
                <a:gd name="T3" fmla="*/ 2796 h 2796"/>
                <a:gd name="T4" fmla="*/ 31 w 64"/>
                <a:gd name="T5" fmla="*/ 2796 h 2796"/>
                <a:gd name="T6" fmla="*/ 0 w 64"/>
                <a:gd name="T7" fmla="*/ 2765 h 2796"/>
                <a:gd name="T8" fmla="*/ 0 w 64"/>
                <a:gd name="T9" fmla="*/ 31 h 2796"/>
                <a:gd name="T10" fmla="*/ 31 w 64"/>
                <a:gd name="T11" fmla="*/ 0 h 2796"/>
                <a:gd name="T12" fmla="*/ 33 w 64"/>
                <a:gd name="T13" fmla="*/ 0 h 2796"/>
                <a:gd name="T14" fmla="*/ 64 w 64"/>
                <a:gd name="T15" fmla="*/ 31 h 2796"/>
                <a:gd name="T16" fmla="*/ 64 w 64"/>
                <a:gd name="T17" fmla="*/ 276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796">
                  <a:moveTo>
                    <a:pt x="64" y="2765"/>
                  </a:moveTo>
                  <a:cubicBezTo>
                    <a:pt x="64" y="2782"/>
                    <a:pt x="50" y="2796"/>
                    <a:pt x="33" y="2796"/>
                  </a:cubicBezTo>
                  <a:cubicBezTo>
                    <a:pt x="31" y="2796"/>
                    <a:pt x="31" y="2796"/>
                    <a:pt x="31" y="2796"/>
                  </a:cubicBezTo>
                  <a:cubicBezTo>
                    <a:pt x="14" y="2796"/>
                    <a:pt x="0" y="2782"/>
                    <a:pt x="0" y="27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276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10475119" y="5737225"/>
              <a:ext cx="155575" cy="50800"/>
            </a:xfrm>
            <a:custGeom>
              <a:avLst/>
              <a:gdLst>
                <a:gd name="T0" fmla="*/ 220 w 220"/>
                <a:gd name="T1" fmla="*/ 72 h 72"/>
                <a:gd name="T2" fmla="*/ 220 w 220"/>
                <a:gd name="T3" fmla="*/ 43 h 72"/>
                <a:gd name="T4" fmla="*/ 177 w 220"/>
                <a:gd name="T5" fmla="*/ 0 h 72"/>
                <a:gd name="T6" fmla="*/ 43 w 220"/>
                <a:gd name="T7" fmla="*/ 0 h 72"/>
                <a:gd name="T8" fmla="*/ 0 w 220"/>
                <a:gd name="T9" fmla="*/ 43 h 72"/>
                <a:gd name="T10" fmla="*/ 0 w 220"/>
                <a:gd name="T11" fmla="*/ 72 h 72"/>
                <a:gd name="T12" fmla="*/ 220 w 22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220" y="72"/>
                  </a:moveTo>
                  <a:cubicBezTo>
                    <a:pt x="220" y="43"/>
                    <a:pt x="220" y="43"/>
                    <a:pt x="220" y="43"/>
                  </a:cubicBezTo>
                  <a:cubicBezTo>
                    <a:pt x="220" y="19"/>
                    <a:pt x="201" y="0"/>
                    <a:pt x="177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220" y="7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11240294" y="5737225"/>
              <a:ext cx="155575" cy="50800"/>
            </a:xfrm>
            <a:custGeom>
              <a:avLst/>
              <a:gdLst>
                <a:gd name="T0" fmla="*/ 220 w 220"/>
                <a:gd name="T1" fmla="*/ 72 h 72"/>
                <a:gd name="T2" fmla="*/ 220 w 220"/>
                <a:gd name="T3" fmla="*/ 43 h 72"/>
                <a:gd name="T4" fmla="*/ 177 w 220"/>
                <a:gd name="T5" fmla="*/ 0 h 72"/>
                <a:gd name="T6" fmla="*/ 43 w 220"/>
                <a:gd name="T7" fmla="*/ 0 h 72"/>
                <a:gd name="T8" fmla="*/ 0 w 220"/>
                <a:gd name="T9" fmla="*/ 43 h 72"/>
                <a:gd name="T10" fmla="*/ 0 w 220"/>
                <a:gd name="T11" fmla="*/ 72 h 72"/>
                <a:gd name="T12" fmla="*/ 220 w 22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220" y="72"/>
                  </a:moveTo>
                  <a:cubicBezTo>
                    <a:pt x="220" y="43"/>
                    <a:pt x="220" y="43"/>
                    <a:pt x="220" y="43"/>
                  </a:cubicBezTo>
                  <a:cubicBezTo>
                    <a:pt x="220" y="19"/>
                    <a:pt x="201" y="0"/>
                    <a:pt x="177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220" y="7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11240294" y="7921625"/>
              <a:ext cx="155575" cy="50800"/>
            </a:xfrm>
            <a:custGeom>
              <a:avLst/>
              <a:gdLst>
                <a:gd name="T0" fmla="*/ 0 w 220"/>
                <a:gd name="T1" fmla="*/ 0 h 72"/>
                <a:gd name="T2" fmla="*/ 0 w 220"/>
                <a:gd name="T3" fmla="*/ 29 h 72"/>
                <a:gd name="T4" fmla="*/ 43 w 220"/>
                <a:gd name="T5" fmla="*/ 72 h 72"/>
                <a:gd name="T6" fmla="*/ 177 w 220"/>
                <a:gd name="T7" fmla="*/ 72 h 72"/>
                <a:gd name="T8" fmla="*/ 220 w 220"/>
                <a:gd name="T9" fmla="*/ 29 h 72"/>
                <a:gd name="T10" fmla="*/ 220 w 220"/>
                <a:gd name="T11" fmla="*/ 0 h 72"/>
                <a:gd name="T12" fmla="*/ 0 w 22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53"/>
                    <a:pt x="19" y="72"/>
                    <a:pt x="43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201" y="72"/>
                    <a:pt x="220" y="53"/>
                    <a:pt x="220" y="29"/>
                  </a:cubicBezTo>
                  <a:cubicBezTo>
                    <a:pt x="220" y="0"/>
                    <a:pt x="220" y="0"/>
                    <a:pt x="2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10475119" y="7921625"/>
              <a:ext cx="155575" cy="50800"/>
            </a:xfrm>
            <a:custGeom>
              <a:avLst/>
              <a:gdLst>
                <a:gd name="T0" fmla="*/ 0 w 220"/>
                <a:gd name="T1" fmla="*/ 0 h 72"/>
                <a:gd name="T2" fmla="*/ 0 w 220"/>
                <a:gd name="T3" fmla="*/ 29 h 72"/>
                <a:gd name="T4" fmla="*/ 43 w 220"/>
                <a:gd name="T5" fmla="*/ 72 h 72"/>
                <a:gd name="T6" fmla="*/ 177 w 220"/>
                <a:gd name="T7" fmla="*/ 72 h 72"/>
                <a:gd name="T8" fmla="*/ 220 w 220"/>
                <a:gd name="T9" fmla="*/ 29 h 72"/>
                <a:gd name="T10" fmla="*/ 220 w 220"/>
                <a:gd name="T11" fmla="*/ 0 h 72"/>
                <a:gd name="T12" fmla="*/ 0 w 22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72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53"/>
                    <a:pt x="19" y="72"/>
                    <a:pt x="43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201" y="72"/>
                    <a:pt x="220" y="53"/>
                    <a:pt x="220" y="29"/>
                  </a:cubicBezTo>
                  <a:cubicBezTo>
                    <a:pt x="220" y="0"/>
                    <a:pt x="220" y="0"/>
                    <a:pt x="22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10475119" y="5867400"/>
              <a:ext cx="920750" cy="234950"/>
            </a:xfrm>
            <a:custGeom>
              <a:avLst/>
              <a:gdLst>
                <a:gd name="T0" fmla="*/ 0 w 580"/>
                <a:gd name="T1" fmla="*/ 0 h 148"/>
                <a:gd name="T2" fmla="*/ 580 w 580"/>
                <a:gd name="T3" fmla="*/ 148 h 148"/>
                <a:gd name="T4" fmla="*/ 580 w 580"/>
                <a:gd name="T5" fmla="*/ 0 h 148"/>
                <a:gd name="T6" fmla="*/ 0 w 580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0" h="148">
                  <a:moveTo>
                    <a:pt x="0" y="0"/>
                  </a:moveTo>
                  <a:lnTo>
                    <a:pt x="580" y="148"/>
                  </a:lnTo>
                  <a:lnTo>
                    <a:pt x="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10475119" y="7016750"/>
              <a:ext cx="920750" cy="347663"/>
            </a:xfrm>
            <a:custGeom>
              <a:avLst/>
              <a:gdLst>
                <a:gd name="T0" fmla="*/ 0 w 580"/>
                <a:gd name="T1" fmla="*/ 219 h 219"/>
                <a:gd name="T2" fmla="*/ 580 w 580"/>
                <a:gd name="T3" fmla="*/ 219 h 219"/>
                <a:gd name="T4" fmla="*/ 580 w 580"/>
                <a:gd name="T5" fmla="*/ 0 h 219"/>
                <a:gd name="T6" fmla="*/ 0 w 580"/>
                <a:gd name="T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0" h="219">
                  <a:moveTo>
                    <a:pt x="0" y="219"/>
                  </a:moveTo>
                  <a:lnTo>
                    <a:pt x="580" y="219"/>
                  </a:lnTo>
                  <a:lnTo>
                    <a:pt x="580" y="0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10475119" y="6073775"/>
              <a:ext cx="920750" cy="971550"/>
            </a:xfrm>
            <a:custGeom>
              <a:avLst/>
              <a:gdLst>
                <a:gd name="T0" fmla="*/ 1304 w 1304"/>
                <a:gd name="T1" fmla="*/ 1336 h 1376"/>
                <a:gd name="T2" fmla="*/ 1264 w 1304"/>
                <a:gd name="T3" fmla="*/ 1376 h 1376"/>
                <a:gd name="T4" fmla="*/ 40 w 1304"/>
                <a:gd name="T5" fmla="*/ 1376 h 1376"/>
                <a:gd name="T6" fmla="*/ 0 w 1304"/>
                <a:gd name="T7" fmla="*/ 1336 h 1376"/>
                <a:gd name="T8" fmla="*/ 0 w 1304"/>
                <a:gd name="T9" fmla="*/ 40 h 1376"/>
                <a:gd name="T10" fmla="*/ 40 w 1304"/>
                <a:gd name="T11" fmla="*/ 0 h 1376"/>
                <a:gd name="T12" fmla="*/ 1264 w 1304"/>
                <a:gd name="T13" fmla="*/ 0 h 1376"/>
                <a:gd name="T14" fmla="*/ 1304 w 1304"/>
                <a:gd name="T15" fmla="*/ 40 h 1376"/>
                <a:gd name="T16" fmla="*/ 1304 w 1304"/>
                <a:gd name="T17" fmla="*/ 133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4" h="1376">
                  <a:moveTo>
                    <a:pt x="1304" y="1336"/>
                  </a:moveTo>
                  <a:cubicBezTo>
                    <a:pt x="1304" y="1358"/>
                    <a:pt x="1286" y="1376"/>
                    <a:pt x="1264" y="1376"/>
                  </a:cubicBezTo>
                  <a:cubicBezTo>
                    <a:pt x="40" y="1376"/>
                    <a:pt x="40" y="1376"/>
                    <a:pt x="40" y="1376"/>
                  </a:cubicBezTo>
                  <a:cubicBezTo>
                    <a:pt x="18" y="1376"/>
                    <a:pt x="0" y="1358"/>
                    <a:pt x="0" y="13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86" y="0"/>
                    <a:pt x="1304" y="18"/>
                    <a:pt x="1304" y="40"/>
                  </a:cubicBezTo>
                  <a:lnTo>
                    <a:pt x="1304" y="133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10935494" y="5737225"/>
              <a:ext cx="593725" cy="2235200"/>
            </a:xfrm>
            <a:custGeom>
              <a:avLst/>
              <a:gdLst>
                <a:gd name="T0" fmla="*/ 720 w 840"/>
                <a:gd name="T1" fmla="*/ 72 h 3164"/>
                <a:gd name="T2" fmla="*/ 652 w 840"/>
                <a:gd name="T3" fmla="*/ 72 h 3164"/>
                <a:gd name="T4" fmla="*/ 652 w 840"/>
                <a:gd name="T5" fmla="*/ 43 h 3164"/>
                <a:gd name="T6" fmla="*/ 609 w 840"/>
                <a:gd name="T7" fmla="*/ 0 h 3164"/>
                <a:gd name="T8" fmla="*/ 475 w 840"/>
                <a:gd name="T9" fmla="*/ 0 h 3164"/>
                <a:gd name="T10" fmla="*/ 432 w 840"/>
                <a:gd name="T11" fmla="*/ 43 h 3164"/>
                <a:gd name="T12" fmla="*/ 432 w 840"/>
                <a:gd name="T13" fmla="*/ 72 h 3164"/>
                <a:gd name="T14" fmla="*/ 0 w 840"/>
                <a:gd name="T15" fmla="*/ 72 h 3164"/>
                <a:gd name="T16" fmla="*/ 0 w 840"/>
                <a:gd name="T17" fmla="*/ 3092 h 3164"/>
                <a:gd name="T18" fmla="*/ 432 w 840"/>
                <a:gd name="T19" fmla="*/ 3092 h 3164"/>
                <a:gd name="T20" fmla="*/ 432 w 840"/>
                <a:gd name="T21" fmla="*/ 3121 h 3164"/>
                <a:gd name="T22" fmla="*/ 475 w 840"/>
                <a:gd name="T23" fmla="*/ 3164 h 3164"/>
                <a:gd name="T24" fmla="*/ 609 w 840"/>
                <a:gd name="T25" fmla="*/ 3164 h 3164"/>
                <a:gd name="T26" fmla="*/ 652 w 840"/>
                <a:gd name="T27" fmla="*/ 3121 h 3164"/>
                <a:gd name="T28" fmla="*/ 652 w 840"/>
                <a:gd name="T29" fmla="*/ 3092 h 3164"/>
                <a:gd name="T30" fmla="*/ 720 w 840"/>
                <a:gd name="T31" fmla="*/ 3092 h 3164"/>
                <a:gd name="T32" fmla="*/ 840 w 840"/>
                <a:gd name="T33" fmla="*/ 2972 h 3164"/>
                <a:gd name="T34" fmla="*/ 840 w 840"/>
                <a:gd name="T35" fmla="*/ 192 h 3164"/>
                <a:gd name="T36" fmla="*/ 720 w 840"/>
                <a:gd name="T37" fmla="*/ 72 h 3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0" h="3164">
                  <a:moveTo>
                    <a:pt x="720" y="72"/>
                  </a:moveTo>
                  <a:cubicBezTo>
                    <a:pt x="652" y="72"/>
                    <a:pt x="652" y="72"/>
                    <a:pt x="652" y="72"/>
                  </a:cubicBezTo>
                  <a:cubicBezTo>
                    <a:pt x="652" y="43"/>
                    <a:pt x="652" y="43"/>
                    <a:pt x="652" y="43"/>
                  </a:cubicBezTo>
                  <a:cubicBezTo>
                    <a:pt x="652" y="19"/>
                    <a:pt x="633" y="0"/>
                    <a:pt x="609" y="0"/>
                  </a:cubicBezTo>
                  <a:cubicBezTo>
                    <a:pt x="475" y="0"/>
                    <a:pt x="475" y="0"/>
                    <a:pt x="475" y="0"/>
                  </a:cubicBezTo>
                  <a:cubicBezTo>
                    <a:pt x="451" y="0"/>
                    <a:pt x="432" y="19"/>
                    <a:pt x="432" y="43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092"/>
                    <a:pt x="0" y="3092"/>
                    <a:pt x="0" y="3092"/>
                  </a:cubicBezTo>
                  <a:cubicBezTo>
                    <a:pt x="432" y="3092"/>
                    <a:pt x="432" y="3092"/>
                    <a:pt x="432" y="3092"/>
                  </a:cubicBezTo>
                  <a:cubicBezTo>
                    <a:pt x="432" y="3121"/>
                    <a:pt x="432" y="3121"/>
                    <a:pt x="432" y="3121"/>
                  </a:cubicBezTo>
                  <a:cubicBezTo>
                    <a:pt x="432" y="3145"/>
                    <a:pt x="451" y="3164"/>
                    <a:pt x="475" y="3164"/>
                  </a:cubicBezTo>
                  <a:cubicBezTo>
                    <a:pt x="609" y="3164"/>
                    <a:pt x="609" y="3164"/>
                    <a:pt x="609" y="3164"/>
                  </a:cubicBezTo>
                  <a:cubicBezTo>
                    <a:pt x="633" y="3164"/>
                    <a:pt x="652" y="3145"/>
                    <a:pt x="652" y="3121"/>
                  </a:cubicBezTo>
                  <a:cubicBezTo>
                    <a:pt x="652" y="3092"/>
                    <a:pt x="652" y="3092"/>
                    <a:pt x="652" y="3092"/>
                  </a:cubicBezTo>
                  <a:cubicBezTo>
                    <a:pt x="720" y="3092"/>
                    <a:pt x="720" y="3092"/>
                    <a:pt x="720" y="3092"/>
                  </a:cubicBezTo>
                  <a:cubicBezTo>
                    <a:pt x="786" y="3092"/>
                    <a:pt x="840" y="3038"/>
                    <a:pt x="840" y="2972"/>
                  </a:cubicBezTo>
                  <a:cubicBezTo>
                    <a:pt x="840" y="192"/>
                    <a:pt x="840" y="192"/>
                    <a:pt x="840" y="192"/>
                  </a:cubicBezTo>
                  <a:cubicBezTo>
                    <a:pt x="840" y="126"/>
                    <a:pt x="786" y="72"/>
                    <a:pt x="720" y="7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422323" y="4287800"/>
            <a:ext cx="1329209" cy="1336114"/>
            <a:chOff x="8015288" y="6616700"/>
            <a:chExt cx="1222375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73" name="Freeform 20"/>
            <p:cNvSpPr>
              <a:spLocks/>
            </p:cNvSpPr>
            <p:nvPr/>
          </p:nvSpPr>
          <p:spPr bwMode="auto">
            <a:xfrm>
              <a:off x="8015288" y="6616700"/>
              <a:ext cx="1222375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8015288" y="6616700"/>
              <a:ext cx="1222375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22"/>
            <p:cNvSpPr>
              <a:spLocks noEditPoints="1"/>
            </p:cNvSpPr>
            <p:nvPr/>
          </p:nvSpPr>
          <p:spPr bwMode="auto">
            <a:xfrm>
              <a:off x="8089900" y="6694488"/>
              <a:ext cx="1077912" cy="1076325"/>
            </a:xfrm>
            <a:custGeom>
              <a:avLst/>
              <a:gdLst>
                <a:gd name="T0" fmla="*/ 935 w 989"/>
                <a:gd name="T1" fmla="*/ 984 h 984"/>
                <a:gd name="T2" fmla="*/ 55 w 989"/>
                <a:gd name="T3" fmla="*/ 984 h 984"/>
                <a:gd name="T4" fmla="*/ 0 w 989"/>
                <a:gd name="T5" fmla="*/ 931 h 984"/>
                <a:gd name="T6" fmla="*/ 1 w 989"/>
                <a:gd name="T7" fmla="*/ 52 h 984"/>
                <a:gd name="T8" fmla="*/ 55 w 989"/>
                <a:gd name="T9" fmla="*/ 0 h 984"/>
                <a:gd name="T10" fmla="*/ 935 w 989"/>
                <a:gd name="T11" fmla="*/ 0 h 984"/>
                <a:gd name="T12" fmla="*/ 989 w 989"/>
                <a:gd name="T13" fmla="*/ 51 h 984"/>
                <a:gd name="T14" fmla="*/ 989 w 989"/>
                <a:gd name="T15" fmla="*/ 932 h 984"/>
                <a:gd name="T16" fmla="*/ 935 w 989"/>
                <a:gd name="T17" fmla="*/ 984 h 984"/>
                <a:gd name="T18" fmla="*/ 55 w 989"/>
                <a:gd name="T19" fmla="*/ 40 h 984"/>
                <a:gd name="T20" fmla="*/ 41 w 989"/>
                <a:gd name="T21" fmla="*/ 52 h 984"/>
                <a:gd name="T22" fmla="*/ 40 w 989"/>
                <a:gd name="T23" fmla="*/ 931 h 984"/>
                <a:gd name="T24" fmla="*/ 55 w 989"/>
                <a:gd name="T25" fmla="*/ 944 h 984"/>
                <a:gd name="T26" fmla="*/ 935 w 989"/>
                <a:gd name="T27" fmla="*/ 944 h 984"/>
                <a:gd name="T28" fmla="*/ 949 w 989"/>
                <a:gd name="T29" fmla="*/ 932 h 984"/>
                <a:gd name="T30" fmla="*/ 949 w 989"/>
                <a:gd name="T31" fmla="*/ 51 h 984"/>
                <a:gd name="T32" fmla="*/ 935 w 989"/>
                <a:gd name="T33" fmla="*/ 40 h 984"/>
                <a:gd name="T34" fmla="*/ 55 w 989"/>
                <a:gd name="T35" fmla="*/ 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4">
                  <a:moveTo>
                    <a:pt x="935" y="984"/>
                  </a:moveTo>
                  <a:cubicBezTo>
                    <a:pt x="55" y="984"/>
                    <a:pt x="55" y="984"/>
                    <a:pt x="55" y="984"/>
                  </a:cubicBezTo>
                  <a:cubicBezTo>
                    <a:pt x="24" y="984"/>
                    <a:pt x="1" y="961"/>
                    <a:pt x="0" y="93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23"/>
                    <a:pt x="24" y="0"/>
                    <a:pt x="55" y="0"/>
                  </a:cubicBezTo>
                  <a:cubicBezTo>
                    <a:pt x="935" y="0"/>
                    <a:pt x="935" y="0"/>
                    <a:pt x="935" y="0"/>
                  </a:cubicBezTo>
                  <a:cubicBezTo>
                    <a:pt x="966" y="0"/>
                    <a:pt x="989" y="22"/>
                    <a:pt x="989" y="51"/>
                  </a:cubicBezTo>
                  <a:cubicBezTo>
                    <a:pt x="989" y="932"/>
                    <a:pt x="989" y="932"/>
                    <a:pt x="989" y="932"/>
                  </a:cubicBezTo>
                  <a:cubicBezTo>
                    <a:pt x="989" y="962"/>
                    <a:pt x="966" y="984"/>
                    <a:pt x="935" y="984"/>
                  </a:cubicBezTo>
                  <a:close/>
                  <a:moveTo>
                    <a:pt x="55" y="40"/>
                  </a:moveTo>
                  <a:cubicBezTo>
                    <a:pt x="48" y="40"/>
                    <a:pt x="41" y="44"/>
                    <a:pt x="41" y="52"/>
                  </a:cubicBezTo>
                  <a:cubicBezTo>
                    <a:pt x="40" y="931"/>
                    <a:pt x="40" y="931"/>
                    <a:pt x="40" y="931"/>
                  </a:cubicBezTo>
                  <a:cubicBezTo>
                    <a:pt x="41" y="938"/>
                    <a:pt x="47" y="944"/>
                    <a:pt x="55" y="944"/>
                  </a:cubicBezTo>
                  <a:cubicBezTo>
                    <a:pt x="935" y="944"/>
                    <a:pt x="935" y="944"/>
                    <a:pt x="935" y="944"/>
                  </a:cubicBezTo>
                  <a:cubicBezTo>
                    <a:pt x="942" y="944"/>
                    <a:pt x="949" y="941"/>
                    <a:pt x="949" y="932"/>
                  </a:cubicBezTo>
                  <a:cubicBezTo>
                    <a:pt x="949" y="51"/>
                    <a:pt x="949" y="51"/>
                    <a:pt x="949" y="51"/>
                  </a:cubicBezTo>
                  <a:cubicBezTo>
                    <a:pt x="949" y="41"/>
                    <a:pt x="938" y="40"/>
                    <a:pt x="935" y="40"/>
                  </a:cubicBezTo>
                  <a:lnTo>
                    <a:pt x="55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49734" y="4272620"/>
            <a:ext cx="1330935" cy="1336114"/>
            <a:chOff x="10769600" y="6616700"/>
            <a:chExt cx="1223962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Freeform 29"/>
            <p:cNvSpPr>
              <a:spLocks/>
            </p:cNvSpPr>
            <p:nvPr/>
          </p:nvSpPr>
          <p:spPr bwMode="auto">
            <a:xfrm>
              <a:off x="10769600" y="6616700"/>
              <a:ext cx="1223962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30"/>
            <p:cNvSpPr>
              <a:spLocks/>
            </p:cNvSpPr>
            <p:nvPr/>
          </p:nvSpPr>
          <p:spPr bwMode="auto">
            <a:xfrm>
              <a:off x="10769600" y="6616700"/>
              <a:ext cx="1223962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auto">
            <a:xfrm>
              <a:off x="10850563" y="6704013"/>
              <a:ext cx="1063625" cy="1062037"/>
            </a:xfrm>
            <a:custGeom>
              <a:avLst/>
              <a:gdLst>
                <a:gd name="T0" fmla="*/ 929 w 975"/>
                <a:gd name="T1" fmla="*/ 972 h 972"/>
                <a:gd name="T2" fmla="*/ 49 w 975"/>
                <a:gd name="T3" fmla="*/ 972 h 972"/>
                <a:gd name="T4" fmla="*/ 0 w 975"/>
                <a:gd name="T5" fmla="*/ 924 h 972"/>
                <a:gd name="T6" fmla="*/ 1 w 975"/>
                <a:gd name="T7" fmla="*/ 46 h 972"/>
                <a:gd name="T8" fmla="*/ 49 w 975"/>
                <a:gd name="T9" fmla="*/ 0 h 972"/>
                <a:gd name="T10" fmla="*/ 929 w 975"/>
                <a:gd name="T11" fmla="*/ 0 h 972"/>
                <a:gd name="T12" fmla="*/ 975 w 975"/>
                <a:gd name="T13" fmla="*/ 43 h 972"/>
                <a:gd name="T14" fmla="*/ 975 w 975"/>
                <a:gd name="T15" fmla="*/ 924 h 972"/>
                <a:gd name="T16" fmla="*/ 929 w 975"/>
                <a:gd name="T17" fmla="*/ 972 h 972"/>
                <a:gd name="T18" fmla="*/ 49 w 975"/>
                <a:gd name="T19" fmla="*/ 28 h 972"/>
                <a:gd name="T20" fmla="*/ 29 w 975"/>
                <a:gd name="T21" fmla="*/ 46 h 972"/>
                <a:gd name="T22" fmla="*/ 28 w 975"/>
                <a:gd name="T23" fmla="*/ 924 h 972"/>
                <a:gd name="T24" fmla="*/ 49 w 975"/>
                <a:gd name="T25" fmla="*/ 944 h 972"/>
                <a:gd name="T26" fmla="*/ 929 w 975"/>
                <a:gd name="T27" fmla="*/ 944 h 972"/>
                <a:gd name="T28" fmla="*/ 947 w 975"/>
                <a:gd name="T29" fmla="*/ 924 h 972"/>
                <a:gd name="T30" fmla="*/ 947 w 975"/>
                <a:gd name="T31" fmla="*/ 43 h 972"/>
                <a:gd name="T32" fmla="*/ 929 w 975"/>
                <a:gd name="T33" fmla="*/ 28 h 972"/>
                <a:gd name="T34" fmla="*/ 49 w 975"/>
                <a:gd name="T35" fmla="*/ 28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5" h="972">
                  <a:moveTo>
                    <a:pt x="929" y="972"/>
                  </a:moveTo>
                  <a:cubicBezTo>
                    <a:pt x="49" y="972"/>
                    <a:pt x="49" y="972"/>
                    <a:pt x="49" y="972"/>
                  </a:cubicBezTo>
                  <a:cubicBezTo>
                    <a:pt x="22" y="972"/>
                    <a:pt x="1" y="950"/>
                    <a:pt x="0" y="924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20"/>
                    <a:pt x="21" y="0"/>
                    <a:pt x="49" y="0"/>
                  </a:cubicBezTo>
                  <a:cubicBezTo>
                    <a:pt x="929" y="0"/>
                    <a:pt x="929" y="0"/>
                    <a:pt x="929" y="0"/>
                  </a:cubicBezTo>
                  <a:cubicBezTo>
                    <a:pt x="957" y="0"/>
                    <a:pt x="975" y="17"/>
                    <a:pt x="975" y="43"/>
                  </a:cubicBezTo>
                  <a:cubicBezTo>
                    <a:pt x="975" y="924"/>
                    <a:pt x="975" y="924"/>
                    <a:pt x="975" y="924"/>
                  </a:cubicBezTo>
                  <a:cubicBezTo>
                    <a:pt x="975" y="951"/>
                    <a:pt x="955" y="972"/>
                    <a:pt x="929" y="972"/>
                  </a:cubicBezTo>
                  <a:close/>
                  <a:moveTo>
                    <a:pt x="49" y="28"/>
                  </a:moveTo>
                  <a:cubicBezTo>
                    <a:pt x="39" y="28"/>
                    <a:pt x="29" y="34"/>
                    <a:pt x="29" y="46"/>
                  </a:cubicBezTo>
                  <a:cubicBezTo>
                    <a:pt x="28" y="924"/>
                    <a:pt x="28" y="924"/>
                    <a:pt x="28" y="924"/>
                  </a:cubicBezTo>
                  <a:cubicBezTo>
                    <a:pt x="29" y="935"/>
                    <a:pt x="38" y="944"/>
                    <a:pt x="49" y="944"/>
                  </a:cubicBezTo>
                  <a:cubicBezTo>
                    <a:pt x="929" y="944"/>
                    <a:pt x="929" y="944"/>
                    <a:pt x="929" y="944"/>
                  </a:cubicBezTo>
                  <a:cubicBezTo>
                    <a:pt x="942" y="944"/>
                    <a:pt x="947" y="934"/>
                    <a:pt x="947" y="924"/>
                  </a:cubicBezTo>
                  <a:cubicBezTo>
                    <a:pt x="947" y="43"/>
                    <a:pt x="947" y="43"/>
                    <a:pt x="947" y="43"/>
                  </a:cubicBezTo>
                  <a:cubicBezTo>
                    <a:pt x="947" y="40"/>
                    <a:pt x="947" y="28"/>
                    <a:pt x="929" y="2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787603" y="4272620"/>
            <a:ext cx="1330935" cy="1336114"/>
            <a:chOff x="10769600" y="6616700"/>
            <a:chExt cx="1223962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81" name="Freeform 29"/>
            <p:cNvSpPr>
              <a:spLocks/>
            </p:cNvSpPr>
            <p:nvPr/>
          </p:nvSpPr>
          <p:spPr bwMode="auto">
            <a:xfrm>
              <a:off x="10769600" y="6616700"/>
              <a:ext cx="1223962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10769600" y="6616700"/>
              <a:ext cx="1223962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31"/>
            <p:cNvSpPr>
              <a:spLocks noEditPoints="1"/>
            </p:cNvSpPr>
            <p:nvPr/>
          </p:nvSpPr>
          <p:spPr bwMode="auto">
            <a:xfrm>
              <a:off x="10850563" y="6704013"/>
              <a:ext cx="1063625" cy="1062037"/>
            </a:xfrm>
            <a:custGeom>
              <a:avLst/>
              <a:gdLst>
                <a:gd name="T0" fmla="*/ 929 w 975"/>
                <a:gd name="T1" fmla="*/ 972 h 972"/>
                <a:gd name="T2" fmla="*/ 49 w 975"/>
                <a:gd name="T3" fmla="*/ 972 h 972"/>
                <a:gd name="T4" fmla="*/ 0 w 975"/>
                <a:gd name="T5" fmla="*/ 924 h 972"/>
                <a:gd name="T6" fmla="*/ 1 w 975"/>
                <a:gd name="T7" fmla="*/ 46 h 972"/>
                <a:gd name="T8" fmla="*/ 49 w 975"/>
                <a:gd name="T9" fmla="*/ 0 h 972"/>
                <a:gd name="T10" fmla="*/ 929 w 975"/>
                <a:gd name="T11" fmla="*/ 0 h 972"/>
                <a:gd name="T12" fmla="*/ 975 w 975"/>
                <a:gd name="T13" fmla="*/ 43 h 972"/>
                <a:gd name="T14" fmla="*/ 975 w 975"/>
                <a:gd name="T15" fmla="*/ 924 h 972"/>
                <a:gd name="T16" fmla="*/ 929 w 975"/>
                <a:gd name="T17" fmla="*/ 972 h 972"/>
                <a:gd name="T18" fmla="*/ 49 w 975"/>
                <a:gd name="T19" fmla="*/ 28 h 972"/>
                <a:gd name="T20" fmla="*/ 29 w 975"/>
                <a:gd name="T21" fmla="*/ 46 h 972"/>
                <a:gd name="T22" fmla="*/ 28 w 975"/>
                <a:gd name="T23" fmla="*/ 924 h 972"/>
                <a:gd name="T24" fmla="*/ 49 w 975"/>
                <a:gd name="T25" fmla="*/ 944 h 972"/>
                <a:gd name="T26" fmla="*/ 929 w 975"/>
                <a:gd name="T27" fmla="*/ 944 h 972"/>
                <a:gd name="T28" fmla="*/ 947 w 975"/>
                <a:gd name="T29" fmla="*/ 924 h 972"/>
                <a:gd name="T30" fmla="*/ 947 w 975"/>
                <a:gd name="T31" fmla="*/ 43 h 972"/>
                <a:gd name="T32" fmla="*/ 929 w 975"/>
                <a:gd name="T33" fmla="*/ 28 h 972"/>
                <a:gd name="T34" fmla="*/ 49 w 975"/>
                <a:gd name="T35" fmla="*/ 28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5" h="972">
                  <a:moveTo>
                    <a:pt x="929" y="972"/>
                  </a:moveTo>
                  <a:cubicBezTo>
                    <a:pt x="49" y="972"/>
                    <a:pt x="49" y="972"/>
                    <a:pt x="49" y="972"/>
                  </a:cubicBezTo>
                  <a:cubicBezTo>
                    <a:pt x="22" y="972"/>
                    <a:pt x="1" y="950"/>
                    <a:pt x="0" y="924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20"/>
                    <a:pt x="21" y="0"/>
                    <a:pt x="49" y="0"/>
                  </a:cubicBezTo>
                  <a:cubicBezTo>
                    <a:pt x="929" y="0"/>
                    <a:pt x="929" y="0"/>
                    <a:pt x="929" y="0"/>
                  </a:cubicBezTo>
                  <a:cubicBezTo>
                    <a:pt x="957" y="0"/>
                    <a:pt x="975" y="17"/>
                    <a:pt x="975" y="43"/>
                  </a:cubicBezTo>
                  <a:cubicBezTo>
                    <a:pt x="975" y="924"/>
                    <a:pt x="975" y="924"/>
                    <a:pt x="975" y="924"/>
                  </a:cubicBezTo>
                  <a:cubicBezTo>
                    <a:pt x="975" y="951"/>
                    <a:pt x="955" y="972"/>
                    <a:pt x="929" y="972"/>
                  </a:cubicBezTo>
                  <a:close/>
                  <a:moveTo>
                    <a:pt x="49" y="28"/>
                  </a:moveTo>
                  <a:cubicBezTo>
                    <a:pt x="39" y="28"/>
                    <a:pt x="29" y="34"/>
                    <a:pt x="29" y="46"/>
                  </a:cubicBezTo>
                  <a:cubicBezTo>
                    <a:pt x="28" y="924"/>
                    <a:pt x="28" y="924"/>
                    <a:pt x="28" y="924"/>
                  </a:cubicBezTo>
                  <a:cubicBezTo>
                    <a:pt x="29" y="935"/>
                    <a:pt x="38" y="944"/>
                    <a:pt x="49" y="944"/>
                  </a:cubicBezTo>
                  <a:cubicBezTo>
                    <a:pt x="929" y="944"/>
                    <a:pt x="929" y="944"/>
                    <a:pt x="929" y="944"/>
                  </a:cubicBezTo>
                  <a:cubicBezTo>
                    <a:pt x="942" y="944"/>
                    <a:pt x="947" y="934"/>
                    <a:pt x="947" y="924"/>
                  </a:cubicBezTo>
                  <a:cubicBezTo>
                    <a:pt x="947" y="43"/>
                    <a:pt x="947" y="43"/>
                    <a:pt x="947" y="43"/>
                  </a:cubicBezTo>
                  <a:cubicBezTo>
                    <a:pt x="947" y="40"/>
                    <a:pt x="947" y="28"/>
                    <a:pt x="929" y="2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18669" y="4272620"/>
            <a:ext cx="1330935" cy="1336114"/>
            <a:chOff x="10769600" y="6616700"/>
            <a:chExt cx="1223962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85" name="Freeform 29"/>
            <p:cNvSpPr>
              <a:spLocks/>
            </p:cNvSpPr>
            <p:nvPr/>
          </p:nvSpPr>
          <p:spPr bwMode="auto">
            <a:xfrm>
              <a:off x="10769600" y="6616700"/>
              <a:ext cx="1223962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FCE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30"/>
            <p:cNvSpPr>
              <a:spLocks/>
            </p:cNvSpPr>
            <p:nvPr/>
          </p:nvSpPr>
          <p:spPr bwMode="auto">
            <a:xfrm>
              <a:off x="10769600" y="6616700"/>
              <a:ext cx="1223962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31"/>
            <p:cNvSpPr>
              <a:spLocks noEditPoints="1"/>
            </p:cNvSpPr>
            <p:nvPr/>
          </p:nvSpPr>
          <p:spPr bwMode="auto">
            <a:xfrm>
              <a:off x="10850563" y="6704013"/>
              <a:ext cx="1063625" cy="1062037"/>
            </a:xfrm>
            <a:custGeom>
              <a:avLst/>
              <a:gdLst>
                <a:gd name="T0" fmla="*/ 929 w 975"/>
                <a:gd name="T1" fmla="*/ 972 h 972"/>
                <a:gd name="T2" fmla="*/ 49 w 975"/>
                <a:gd name="T3" fmla="*/ 972 h 972"/>
                <a:gd name="T4" fmla="*/ 0 w 975"/>
                <a:gd name="T5" fmla="*/ 924 h 972"/>
                <a:gd name="T6" fmla="*/ 1 w 975"/>
                <a:gd name="T7" fmla="*/ 46 h 972"/>
                <a:gd name="T8" fmla="*/ 49 w 975"/>
                <a:gd name="T9" fmla="*/ 0 h 972"/>
                <a:gd name="T10" fmla="*/ 929 w 975"/>
                <a:gd name="T11" fmla="*/ 0 h 972"/>
                <a:gd name="T12" fmla="*/ 975 w 975"/>
                <a:gd name="T13" fmla="*/ 43 h 972"/>
                <a:gd name="T14" fmla="*/ 975 w 975"/>
                <a:gd name="T15" fmla="*/ 924 h 972"/>
                <a:gd name="T16" fmla="*/ 929 w 975"/>
                <a:gd name="T17" fmla="*/ 972 h 972"/>
                <a:gd name="T18" fmla="*/ 49 w 975"/>
                <a:gd name="T19" fmla="*/ 28 h 972"/>
                <a:gd name="T20" fmla="*/ 29 w 975"/>
                <a:gd name="T21" fmla="*/ 46 h 972"/>
                <a:gd name="T22" fmla="*/ 28 w 975"/>
                <a:gd name="T23" fmla="*/ 924 h 972"/>
                <a:gd name="T24" fmla="*/ 49 w 975"/>
                <a:gd name="T25" fmla="*/ 944 h 972"/>
                <a:gd name="T26" fmla="*/ 929 w 975"/>
                <a:gd name="T27" fmla="*/ 944 h 972"/>
                <a:gd name="T28" fmla="*/ 947 w 975"/>
                <a:gd name="T29" fmla="*/ 924 h 972"/>
                <a:gd name="T30" fmla="*/ 947 w 975"/>
                <a:gd name="T31" fmla="*/ 43 h 972"/>
                <a:gd name="T32" fmla="*/ 929 w 975"/>
                <a:gd name="T33" fmla="*/ 28 h 972"/>
                <a:gd name="T34" fmla="*/ 49 w 975"/>
                <a:gd name="T35" fmla="*/ 28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5" h="972">
                  <a:moveTo>
                    <a:pt x="929" y="972"/>
                  </a:moveTo>
                  <a:cubicBezTo>
                    <a:pt x="49" y="972"/>
                    <a:pt x="49" y="972"/>
                    <a:pt x="49" y="972"/>
                  </a:cubicBezTo>
                  <a:cubicBezTo>
                    <a:pt x="22" y="972"/>
                    <a:pt x="1" y="950"/>
                    <a:pt x="0" y="924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20"/>
                    <a:pt x="21" y="0"/>
                    <a:pt x="49" y="0"/>
                  </a:cubicBezTo>
                  <a:cubicBezTo>
                    <a:pt x="929" y="0"/>
                    <a:pt x="929" y="0"/>
                    <a:pt x="929" y="0"/>
                  </a:cubicBezTo>
                  <a:cubicBezTo>
                    <a:pt x="957" y="0"/>
                    <a:pt x="975" y="17"/>
                    <a:pt x="975" y="43"/>
                  </a:cubicBezTo>
                  <a:cubicBezTo>
                    <a:pt x="975" y="924"/>
                    <a:pt x="975" y="924"/>
                    <a:pt x="975" y="924"/>
                  </a:cubicBezTo>
                  <a:cubicBezTo>
                    <a:pt x="975" y="951"/>
                    <a:pt x="955" y="972"/>
                    <a:pt x="929" y="972"/>
                  </a:cubicBezTo>
                  <a:close/>
                  <a:moveTo>
                    <a:pt x="49" y="28"/>
                  </a:moveTo>
                  <a:cubicBezTo>
                    <a:pt x="39" y="28"/>
                    <a:pt x="29" y="34"/>
                    <a:pt x="29" y="46"/>
                  </a:cubicBezTo>
                  <a:cubicBezTo>
                    <a:pt x="28" y="924"/>
                    <a:pt x="28" y="924"/>
                    <a:pt x="28" y="924"/>
                  </a:cubicBezTo>
                  <a:cubicBezTo>
                    <a:pt x="29" y="935"/>
                    <a:pt x="38" y="944"/>
                    <a:pt x="49" y="944"/>
                  </a:cubicBezTo>
                  <a:cubicBezTo>
                    <a:pt x="929" y="944"/>
                    <a:pt x="929" y="944"/>
                    <a:pt x="929" y="944"/>
                  </a:cubicBezTo>
                  <a:cubicBezTo>
                    <a:pt x="942" y="944"/>
                    <a:pt x="947" y="934"/>
                    <a:pt x="947" y="924"/>
                  </a:cubicBezTo>
                  <a:cubicBezTo>
                    <a:pt x="947" y="43"/>
                    <a:pt x="947" y="43"/>
                    <a:pt x="947" y="43"/>
                  </a:cubicBezTo>
                  <a:cubicBezTo>
                    <a:pt x="947" y="40"/>
                    <a:pt x="947" y="28"/>
                    <a:pt x="929" y="2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360192" y="4287800"/>
            <a:ext cx="1329209" cy="1336114"/>
            <a:chOff x="8015288" y="6616700"/>
            <a:chExt cx="1222375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8015288" y="6616700"/>
              <a:ext cx="1222375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8015288" y="6616700"/>
              <a:ext cx="1222375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22"/>
            <p:cNvSpPr>
              <a:spLocks noEditPoints="1"/>
            </p:cNvSpPr>
            <p:nvPr/>
          </p:nvSpPr>
          <p:spPr bwMode="auto">
            <a:xfrm>
              <a:off x="8089900" y="6694488"/>
              <a:ext cx="1077912" cy="1076325"/>
            </a:xfrm>
            <a:custGeom>
              <a:avLst/>
              <a:gdLst>
                <a:gd name="T0" fmla="*/ 935 w 989"/>
                <a:gd name="T1" fmla="*/ 984 h 984"/>
                <a:gd name="T2" fmla="*/ 55 w 989"/>
                <a:gd name="T3" fmla="*/ 984 h 984"/>
                <a:gd name="T4" fmla="*/ 0 w 989"/>
                <a:gd name="T5" fmla="*/ 931 h 984"/>
                <a:gd name="T6" fmla="*/ 1 w 989"/>
                <a:gd name="T7" fmla="*/ 52 h 984"/>
                <a:gd name="T8" fmla="*/ 55 w 989"/>
                <a:gd name="T9" fmla="*/ 0 h 984"/>
                <a:gd name="T10" fmla="*/ 935 w 989"/>
                <a:gd name="T11" fmla="*/ 0 h 984"/>
                <a:gd name="T12" fmla="*/ 989 w 989"/>
                <a:gd name="T13" fmla="*/ 51 h 984"/>
                <a:gd name="T14" fmla="*/ 989 w 989"/>
                <a:gd name="T15" fmla="*/ 932 h 984"/>
                <a:gd name="T16" fmla="*/ 935 w 989"/>
                <a:gd name="T17" fmla="*/ 984 h 984"/>
                <a:gd name="T18" fmla="*/ 55 w 989"/>
                <a:gd name="T19" fmla="*/ 40 h 984"/>
                <a:gd name="T20" fmla="*/ 41 w 989"/>
                <a:gd name="T21" fmla="*/ 52 h 984"/>
                <a:gd name="T22" fmla="*/ 40 w 989"/>
                <a:gd name="T23" fmla="*/ 931 h 984"/>
                <a:gd name="T24" fmla="*/ 55 w 989"/>
                <a:gd name="T25" fmla="*/ 944 h 984"/>
                <a:gd name="T26" fmla="*/ 935 w 989"/>
                <a:gd name="T27" fmla="*/ 944 h 984"/>
                <a:gd name="T28" fmla="*/ 949 w 989"/>
                <a:gd name="T29" fmla="*/ 932 h 984"/>
                <a:gd name="T30" fmla="*/ 949 w 989"/>
                <a:gd name="T31" fmla="*/ 51 h 984"/>
                <a:gd name="T32" fmla="*/ 935 w 989"/>
                <a:gd name="T33" fmla="*/ 40 h 984"/>
                <a:gd name="T34" fmla="*/ 55 w 989"/>
                <a:gd name="T35" fmla="*/ 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4">
                  <a:moveTo>
                    <a:pt x="935" y="984"/>
                  </a:moveTo>
                  <a:cubicBezTo>
                    <a:pt x="55" y="984"/>
                    <a:pt x="55" y="984"/>
                    <a:pt x="55" y="984"/>
                  </a:cubicBezTo>
                  <a:cubicBezTo>
                    <a:pt x="24" y="984"/>
                    <a:pt x="1" y="961"/>
                    <a:pt x="0" y="93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23"/>
                    <a:pt x="24" y="0"/>
                    <a:pt x="55" y="0"/>
                  </a:cubicBezTo>
                  <a:cubicBezTo>
                    <a:pt x="935" y="0"/>
                    <a:pt x="935" y="0"/>
                    <a:pt x="935" y="0"/>
                  </a:cubicBezTo>
                  <a:cubicBezTo>
                    <a:pt x="966" y="0"/>
                    <a:pt x="989" y="22"/>
                    <a:pt x="989" y="51"/>
                  </a:cubicBezTo>
                  <a:cubicBezTo>
                    <a:pt x="989" y="932"/>
                    <a:pt x="989" y="932"/>
                    <a:pt x="989" y="932"/>
                  </a:cubicBezTo>
                  <a:cubicBezTo>
                    <a:pt x="989" y="962"/>
                    <a:pt x="966" y="984"/>
                    <a:pt x="935" y="984"/>
                  </a:cubicBezTo>
                  <a:close/>
                  <a:moveTo>
                    <a:pt x="55" y="40"/>
                  </a:moveTo>
                  <a:cubicBezTo>
                    <a:pt x="48" y="40"/>
                    <a:pt x="41" y="44"/>
                    <a:pt x="41" y="52"/>
                  </a:cubicBezTo>
                  <a:cubicBezTo>
                    <a:pt x="40" y="931"/>
                    <a:pt x="40" y="931"/>
                    <a:pt x="40" y="931"/>
                  </a:cubicBezTo>
                  <a:cubicBezTo>
                    <a:pt x="41" y="938"/>
                    <a:pt x="47" y="944"/>
                    <a:pt x="55" y="944"/>
                  </a:cubicBezTo>
                  <a:cubicBezTo>
                    <a:pt x="935" y="944"/>
                    <a:pt x="935" y="944"/>
                    <a:pt x="935" y="944"/>
                  </a:cubicBezTo>
                  <a:cubicBezTo>
                    <a:pt x="942" y="944"/>
                    <a:pt x="949" y="941"/>
                    <a:pt x="949" y="932"/>
                  </a:cubicBezTo>
                  <a:cubicBezTo>
                    <a:pt x="949" y="51"/>
                    <a:pt x="949" y="51"/>
                    <a:pt x="949" y="51"/>
                  </a:cubicBezTo>
                  <a:cubicBezTo>
                    <a:pt x="949" y="41"/>
                    <a:pt x="938" y="40"/>
                    <a:pt x="935" y="40"/>
                  </a:cubicBezTo>
                  <a:lnTo>
                    <a:pt x="55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891258" y="4287800"/>
            <a:ext cx="1329209" cy="1336114"/>
            <a:chOff x="8015288" y="6616700"/>
            <a:chExt cx="1222375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93" name="Freeform 20"/>
            <p:cNvSpPr>
              <a:spLocks/>
            </p:cNvSpPr>
            <p:nvPr/>
          </p:nvSpPr>
          <p:spPr bwMode="auto">
            <a:xfrm>
              <a:off x="8015288" y="6616700"/>
              <a:ext cx="1222375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21"/>
            <p:cNvSpPr>
              <a:spLocks/>
            </p:cNvSpPr>
            <p:nvPr/>
          </p:nvSpPr>
          <p:spPr bwMode="auto">
            <a:xfrm>
              <a:off x="8015288" y="6616700"/>
              <a:ext cx="1222375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22"/>
            <p:cNvSpPr>
              <a:spLocks noEditPoints="1"/>
            </p:cNvSpPr>
            <p:nvPr/>
          </p:nvSpPr>
          <p:spPr bwMode="auto">
            <a:xfrm>
              <a:off x="8089900" y="6694488"/>
              <a:ext cx="1077912" cy="1076325"/>
            </a:xfrm>
            <a:custGeom>
              <a:avLst/>
              <a:gdLst>
                <a:gd name="T0" fmla="*/ 935 w 989"/>
                <a:gd name="T1" fmla="*/ 984 h 984"/>
                <a:gd name="T2" fmla="*/ 55 w 989"/>
                <a:gd name="T3" fmla="*/ 984 h 984"/>
                <a:gd name="T4" fmla="*/ 0 w 989"/>
                <a:gd name="T5" fmla="*/ 931 h 984"/>
                <a:gd name="T6" fmla="*/ 1 w 989"/>
                <a:gd name="T7" fmla="*/ 52 h 984"/>
                <a:gd name="T8" fmla="*/ 55 w 989"/>
                <a:gd name="T9" fmla="*/ 0 h 984"/>
                <a:gd name="T10" fmla="*/ 935 w 989"/>
                <a:gd name="T11" fmla="*/ 0 h 984"/>
                <a:gd name="T12" fmla="*/ 989 w 989"/>
                <a:gd name="T13" fmla="*/ 51 h 984"/>
                <a:gd name="T14" fmla="*/ 989 w 989"/>
                <a:gd name="T15" fmla="*/ 932 h 984"/>
                <a:gd name="T16" fmla="*/ 935 w 989"/>
                <a:gd name="T17" fmla="*/ 984 h 984"/>
                <a:gd name="T18" fmla="*/ 55 w 989"/>
                <a:gd name="T19" fmla="*/ 40 h 984"/>
                <a:gd name="T20" fmla="*/ 41 w 989"/>
                <a:gd name="T21" fmla="*/ 52 h 984"/>
                <a:gd name="T22" fmla="*/ 40 w 989"/>
                <a:gd name="T23" fmla="*/ 931 h 984"/>
                <a:gd name="T24" fmla="*/ 55 w 989"/>
                <a:gd name="T25" fmla="*/ 944 h 984"/>
                <a:gd name="T26" fmla="*/ 935 w 989"/>
                <a:gd name="T27" fmla="*/ 944 h 984"/>
                <a:gd name="T28" fmla="*/ 949 w 989"/>
                <a:gd name="T29" fmla="*/ 932 h 984"/>
                <a:gd name="T30" fmla="*/ 949 w 989"/>
                <a:gd name="T31" fmla="*/ 51 h 984"/>
                <a:gd name="T32" fmla="*/ 935 w 989"/>
                <a:gd name="T33" fmla="*/ 40 h 984"/>
                <a:gd name="T34" fmla="*/ 55 w 989"/>
                <a:gd name="T35" fmla="*/ 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4">
                  <a:moveTo>
                    <a:pt x="935" y="984"/>
                  </a:moveTo>
                  <a:cubicBezTo>
                    <a:pt x="55" y="984"/>
                    <a:pt x="55" y="984"/>
                    <a:pt x="55" y="984"/>
                  </a:cubicBezTo>
                  <a:cubicBezTo>
                    <a:pt x="24" y="984"/>
                    <a:pt x="1" y="961"/>
                    <a:pt x="0" y="93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23"/>
                    <a:pt x="24" y="0"/>
                    <a:pt x="55" y="0"/>
                  </a:cubicBezTo>
                  <a:cubicBezTo>
                    <a:pt x="935" y="0"/>
                    <a:pt x="935" y="0"/>
                    <a:pt x="935" y="0"/>
                  </a:cubicBezTo>
                  <a:cubicBezTo>
                    <a:pt x="966" y="0"/>
                    <a:pt x="989" y="22"/>
                    <a:pt x="989" y="51"/>
                  </a:cubicBezTo>
                  <a:cubicBezTo>
                    <a:pt x="989" y="932"/>
                    <a:pt x="989" y="932"/>
                    <a:pt x="989" y="932"/>
                  </a:cubicBezTo>
                  <a:cubicBezTo>
                    <a:pt x="989" y="962"/>
                    <a:pt x="966" y="984"/>
                    <a:pt x="935" y="984"/>
                  </a:cubicBezTo>
                  <a:close/>
                  <a:moveTo>
                    <a:pt x="55" y="40"/>
                  </a:moveTo>
                  <a:cubicBezTo>
                    <a:pt x="48" y="40"/>
                    <a:pt x="41" y="44"/>
                    <a:pt x="41" y="52"/>
                  </a:cubicBezTo>
                  <a:cubicBezTo>
                    <a:pt x="40" y="931"/>
                    <a:pt x="40" y="931"/>
                    <a:pt x="40" y="931"/>
                  </a:cubicBezTo>
                  <a:cubicBezTo>
                    <a:pt x="41" y="938"/>
                    <a:pt x="47" y="944"/>
                    <a:pt x="55" y="944"/>
                  </a:cubicBezTo>
                  <a:cubicBezTo>
                    <a:pt x="935" y="944"/>
                    <a:pt x="935" y="944"/>
                    <a:pt x="935" y="944"/>
                  </a:cubicBezTo>
                  <a:cubicBezTo>
                    <a:pt x="942" y="944"/>
                    <a:pt x="949" y="941"/>
                    <a:pt x="949" y="932"/>
                  </a:cubicBezTo>
                  <a:cubicBezTo>
                    <a:pt x="949" y="51"/>
                    <a:pt x="949" y="51"/>
                    <a:pt x="949" y="51"/>
                  </a:cubicBezTo>
                  <a:cubicBezTo>
                    <a:pt x="949" y="41"/>
                    <a:pt x="938" y="40"/>
                    <a:pt x="935" y="40"/>
                  </a:cubicBezTo>
                  <a:lnTo>
                    <a:pt x="55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2063117" y="2893231"/>
            <a:ext cx="3169939" cy="866648"/>
          </a:xfrm>
          <a:prstGeom prst="rect">
            <a:avLst/>
          </a:prstGeom>
          <a:effectLst/>
        </p:spPr>
        <p:txBody>
          <a:bodyPr wrap="square" lIns="0" tIns="0" rIns="0" num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Lokasi kumuh bersifat parsial (Spot Khusus Dalam Wilayah Deliniasi) tanpa menggunakan batas Administrasi terkecil seperti Dusun/RT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957883" y="2896844"/>
            <a:ext cx="3169939" cy="1071768"/>
          </a:xfrm>
          <a:prstGeom prst="rect">
            <a:avLst/>
          </a:prstGeom>
          <a:effectLst/>
        </p:spPr>
        <p:txBody>
          <a:bodyPr wrap="square" lIns="0" tIns="0" r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Lokasi Kumuh berdasarkan</a:t>
            </a:r>
            <a:r>
              <a:rPr kumimoji="0" lang="id-ID" sz="1333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Wilayah administratif terkecil yakni RT/Dusun/Lingkungan yang bersumber dari  Lokasi terduga kumuh pada basis data yang telah ada sebelumnya </a:t>
            </a: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305504" y="5721602"/>
            <a:ext cx="7158035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Aspek Kumuh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CE6A9-667D-43DC-B405-0DD13493D9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7" y="1122052"/>
            <a:ext cx="1443961" cy="144396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99747D5-BE1C-4EEF-9883-465BEAB11A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90" y="1252283"/>
            <a:ext cx="1443961" cy="14439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4F772E-E835-4D7F-BD30-8AB5557F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4" y="4448346"/>
            <a:ext cx="1030159" cy="110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6ED54-68E1-443D-B8E7-9C326023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09" y="4456682"/>
            <a:ext cx="1039706" cy="10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5">
            <a:extLst>
              <a:ext uri="{FF2B5EF4-FFF2-40B4-BE49-F238E27FC236}">
                <a16:creationId xmlns:a16="http://schemas.microsoft.com/office/drawing/2014/main" id="{66C10534-6785-4468-822B-11C1FF00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26" y="4420296"/>
            <a:ext cx="1079005" cy="106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>
            <a:extLst>
              <a:ext uri="{FF2B5EF4-FFF2-40B4-BE49-F238E27FC236}">
                <a16:creationId xmlns:a16="http://schemas.microsoft.com/office/drawing/2014/main" id="{1AD132F1-158D-4D70-9BF0-2950B3E4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87" y="4471862"/>
            <a:ext cx="1002763" cy="10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id="{82712E01-1862-454E-9D64-8DFB9609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50" y="4438166"/>
            <a:ext cx="1021835" cy="10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>
            <a:extLst>
              <a:ext uri="{FF2B5EF4-FFF2-40B4-BE49-F238E27FC236}">
                <a16:creationId xmlns:a16="http://schemas.microsoft.com/office/drawing/2014/main" id="{523428C4-556A-4F96-9FCD-32D9D67D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02" y="4438580"/>
            <a:ext cx="1020872" cy="10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7EDDA1F-AF37-4397-B391-639AC35902B0}"/>
              </a:ext>
            </a:extLst>
          </p:cNvPr>
          <p:cNvGrpSpPr/>
          <p:nvPr/>
        </p:nvGrpSpPr>
        <p:grpSpPr>
          <a:xfrm>
            <a:off x="9821132" y="4269603"/>
            <a:ext cx="1329209" cy="1336114"/>
            <a:chOff x="8015288" y="6616700"/>
            <a:chExt cx="1222375" cy="122872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114" name="Freeform 20">
              <a:extLst>
                <a:ext uri="{FF2B5EF4-FFF2-40B4-BE49-F238E27FC236}">
                  <a16:creationId xmlns:a16="http://schemas.microsoft.com/office/drawing/2014/main" id="{D4F69FB3-57A0-497E-A028-A8154BBB1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6616700"/>
              <a:ext cx="1222375" cy="1228725"/>
            </a:xfrm>
            <a:custGeom>
              <a:avLst/>
              <a:gdLst>
                <a:gd name="T0" fmla="*/ 40 w 1121"/>
                <a:gd name="T1" fmla="*/ 1124 h 1124"/>
                <a:gd name="T2" fmla="*/ 0 w 1121"/>
                <a:gd name="T3" fmla="*/ 1084 h 1124"/>
                <a:gd name="T4" fmla="*/ 0 w 1121"/>
                <a:gd name="T5" fmla="*/ 41 h 1124"/>
                <a:gd name="T6" fmla="*/ 40 w 1121"/>
                <a:gd name="T7" fmla="*/ 0 h 1124"/>
                <a:gd name="T8" fmla="*/ 1083 w 1121"/>
                <a:gd name="T9" fmla="*/ 0 h 1124"/>
                <a:gd name="T10" fmla="*/ 1121 w 1121"/>
                <a:gd name="T11" fmla="*/ 41 h 1124"/>
                <a:gd name="T12" fmla="*/ 1121 w 1121"/>
                <a:gd name="T13" fmla="*/ 1084 h 1124"/>
                <a:gd name="T14" fmla="*/ 1082 w 1121"/>
                <a:gd name="T15" fmla="*/ 1124 h 1124"/>
                <a:gd name="T16" fmla="*/ 40 w 1121"/>
                <a:gd name="T1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1" h="1124">
                  <a:moveTo>
                    <a:pt x="40" y="1124"/>
                  </a:moveTo>
                  <a:cubicBezTo>
                    <a:pt x="18" y="1124"/>
                    <a:pt x="0" y="1106"/>
                    <a:pt x="0" y="10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105" y="0"/>
                    <a:pt x="1121" y="19"/>
                    <a:pt x="1121" y="41"/>
                  </a:cubicBezTo>
                  <a:cubicBezTo>
                    <a:pt x="1121" y="1084"/>
                    <a:pt x="1121" y="1084"/>
                    <a:pt x="1121" y="1084"/>
                  </a:cubicBezTo>
                  <a:cubicBezTo>
                    <a:pt x="1121" y="1106"/>
                    <a:pt x="1104" y="1124"/>
                    <a:pt x="1082" y="1124"/>
                  </a:cubicBezTo>
                  <a:lnTo>
                    <a:pt x="40" y="1124"/>
                  </a:ln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21">
              <a:extLst>
                <a:ext uri="{FF2B5EF4-FFF2-40B4-BE49-F238E27FC236}">
                  <a16:creationId xmlns:a16="http://schemas.microsoft.com/office/drawing/2014/main" id="{AD327B27-FA37-4EF4-B42D-81E09F007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6616700"/>
              <a:ext cx="1222375" cy="615950"/>
            </a:xfrm>
            <a:custGeom>
              <a:avLst/>
              <a:gdLst>
                <a:gd name="T0" fmla="*/ 1121 w 1121"/>
                <a:gd name="T1" fmla="*/ 564 h 564"/>
                <a:gd name="T2" fmla="*/ 1121 w 1121"/>
                <a:gd name="T3" fmla="*/ 41 h 564"/>
                <a:gd name="T4" fmla="*/ 1083 w 1121"/>
                <a:gd name="T5" fmla="*/ 0 h 564"/>
                <a:gd name="T6" fmla="*/ 40 w 1121"/>
                <a:gd name="T7" fmla="*/ 0 h 564"/>
                <a:gd name="T8" fmla="*/ 0 w 1121"/>
                <a:gd name="T9" fmla="*/ 41 h 564"/>
                <a:gd name="T10" fmla="*/ 0 w 1121"/>
                <a:gd name="T11" fmla="*/ 564 h 564"/>
                <a:gd name="T12" fmla="*/ 1121 w 1121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1" h="564">
                  <a:moveTo>
                    <a:pt x="1121" y="564"/>
                  </a:moveTo>
                  <a:cubicBezTo>
                    <a:pt x="1121" y="41"/>
                    <a:pt x="1121" y="41"/>
                    <a:pt x="1121" y="41"/>
                  </a:cubicBezTo>
                  <a:cubicBezTo>
                    <a:pt x="1121" y="19"/>
                    <a:pt x="1105" y="0"/>
                    <a:pt x="108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64"/>
                    <a:pt x="0" y="564"/>
                    <a:pt x="0" y="564"/>
                  </a:cubicBezTo>
                  <a:lnTo>
                    <a:pt x="1121" y="56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22">
              <a:extLst>
                <a:ext uri="{FF2B5EF4-FFF2-40B4-BE49-F238E27FC236}">
                  <a16:creationId xmlns:a16="http://schemas.microsoft.com/office/drawing/2014/main" id="{FA1D5036-F0F0-4E62-896B-F5D0129FB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9900" y="6694488"/>
              <a:ext cx="1077912" cy="1076325"/>
            </a:xfrm>
            <a:custGeom>
              <a:avLst/>
              <a:gdLst>
                <a:gd name="T0" fmla="*/ 935 w 989"/>
                <a:gd name="T1" fmla="*/ 984 h 984"/>
                <a:gd name="T2" fmla="*/ 55 w 989"/>
                <a:gd name="T3" fmla="*/ 984 h 984"/>
                <a:gd name="T4" fmla="*/ 0 w 989"/>
                <a:gd name="T5" fmla="*/ 931 h 984"/>
                <a:gd name="T6" fmla="*/ 1 w 989"/>
                <a:gd name="T7" fmla="*/ 52 h 984"/>
                <a:gd name="T8" fmla="*/ 55 w 989"/>
                <a:gd name="T9" fmla="*/ 0 h 984"/>
                <a:gd name="T10" fmla="*/ 935 w 989"/>
                <a:gd name="T11" fmla="*/ 0 h 984"/>
                <a:gd name="T12" fmla="*/ 989 w 989"/>
                <a:gd name="T13" fmla="*/ 51 h 984"/>
                <a:gd name="T14" fmla="*/ 989 w 989"/>
                <a:gd name="T15" fmla="*/ 932 h 984"/>
                <a:gd name="T16" fmla="*/ 935 w 989"/>
                <a:gd name="T17" fmla="*/ 984 h 984"/>
                <a:gd name="T18" fmla="*/ 55 w 989"/>
                <a:gd name="T19" fmla="*/ 40 h 984"/>
                <a:gd name="T20" fmla="*/ 41 w 989"/>
                <a:gd name="T21" fmla="*/ 52 h 984"/>
                <a:gd name="T22" fmla="*/ 40 w 989"/>
                <a:gd name="T23" fmla="*/ 931 h 984"/>
                <a:gd name="T24" fmla="*/ 55 w 989"/>
                <a:gd name="T25" fmla="*/ 944 h 984"/>
                <a:gd name="T26" fmla="*/ 935 w 989"/>
                <a:gd name="T27" fmla="*/ 944 h 984"/>
                <a:gd name="T28" fmla="*/ 949 w 989"/>
                <a:gd name="T29" fmla="*/ 932 h 984"/>
                <a:gd name="T30" fmla="*/ 949 w 989"/>
                <a:gd name="T31" fmla="*/ 51 h 984"/>
                <a:gd name="T32" fmla="*/ 935 w 989"/>
                <a:gd name="T33" fmla="*/ 40 h 984"/>
                <a:gd name="T34" fmla="*/ 55 w 989"/>
                <a:gd name="T35" fmla="*/ 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4">
                  <a:moveTo>
                    <a:pt x="935" y="984"/>
                  </a:moveTo>
                  <a:cubicBezTo>
                    <a:pt x="55" y="984"/>
                    <a:pt x="55" y="984"/>
                    <a:pt x="55" y="984"/>
                  </a:cubicBezTo>
                  <a:cubicBezTo>
                    <a:pt x="24" y="984"/>
                    <a:pt x="1" y="961"/>
                    <a:pt x="0" y="93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23"/>
                    <a:pt x="24" y="0"/>
                    <a:pt x="55" y="0"/>
                  </a:cubicBezTo>
                  <a:cubicBezTo>
                    <a:pt x="935" y="0"/>
                    <a:pt x="935" y="0"/>
                    <a:pt x="935" y="0"/>
                  </a:cubicBezTo>
                  <a:cubicBezTo>
                    <a:pt x="966" y="0"/>
                    <a:pt x="989" y="22"/>
                    <a:pt x="989" y="51"/>
                  </a:cubicBezTo>
                  <a:cubicBezTo>
                    <a:pt x="989" y="932"/>
                    <a:pt x="989" y="932"/>
                    <a:pt x="989" y="932"/>
                  </a:cubicBezTo>
                  <a:cubicBezTo>
                    <a:pt x="989" y="962"/>
                    <a:pt x="966" y="984"/>
                    <a:pt x="935" y="984"/>
                  </a:cubicBezTo>
                  <a:close/>
                  <a:moveTo>
                    <a:pt x="55" y="40"/>
                  </a:moveTo>
                  <a:cubicBezTo>
                    <a:pt x="48" y="40"/>
                    <a:pt x="41" y="44"/>
                    <a:pt x="41" y="52"/>
                  </a:cubicBezTo>
                  <a:cubicBezTo>
                    <a:pt x="40" y="931"/>
                    <a:pt x="40" y="931"/>
                    <a:pt x="40" y="931"/>
                  </a:cubicBezTo>
                  <a:cubicBezTo>
                    <a:pt x="41" y="938"/>
                    <a:pt x="47" y="944"/>
                    <a:pt x="55" y="944"/>
                  </a:cubicBezTo>
                  <a:cubicBezTo>
                    <a:pt x="935" y="944"/>
                    <a:pt x="935" y="944"/>
                    <a:pt x="935" y="944"/>
                  </a:cubicBezTo>
                  <a:cubicBezTo>
                    <a:pt x="942" y="944"/>
                    <a:pt x="949" y="941"/>
                    <a:pt x="949" y="932"/>
                  </a:cubicBezTo>
                  <a:cubicBezTo>
                    <a:pt x="949" y="51"/>
                    <a:pt x="949" y="51"/>
                    <a:pt x="949" y="51"/>
                  </a:cubicBezTo>
                  <a:cubicBezTo>
                    <a:pt x="949" y="41"/>
                    <a:pt x="938" y="40"/>
                    <a:pt x="935" y="40"/>
                  </a:cubicBezTo>
                  <a:lnTo>
                    <a:pt x="55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519E1F6-6A6B-4FF3-8056-6F2CFCB87B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1389" y="4435794"/>
            <a:ext cx="1001754" cy="10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4" grpId="0"/>
      <p:bldP spid="35" grpId="0"/>
      <p:bldP spid="44" grpId="0"/>
      <p:bldP spid="45" grpId="0"/>
      <p:bldP spid="96" grpId="0"/>
      <p:bldP spid="97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68"/>
          <p:cNvSpPr txBox="1">
            <a:spLocks noGrp="1"/>
          </p:cNvSpPr>
          <p:nvPr>
            <p:ph type="title"/>
          </p:nvPr>
        </p:nvSpPr>
        <p:spPr>
          <a:xfrm>
            <a:off x="911683" y="356375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id-ID" kern="0" dirty="0"/>
              <a:t>Perbedaan Permen No. 2 tahun 2016 dengan </a:t>
            </a:r>
            <a:br>
              <a:rPr lang="id-ID" kern="0" dirty="0"/>
            </a:br>
            <a:r>
              <a:rPr lang="id-ID" kern="0" dirty="0"/>
              <a:t>Permen No. 14 tahun 2018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374186-224B-4950-A761-A5DE232FE4CA}"/>
              </a:ext>
            </a:extLst>
          </p:cNvPr>
          <p:cNvSpPr txBox="1">
            <a:spLocks/>
          </p:cNvSpPr>
          <p:nvPr/>
        </p:nvSpPr>
        <p:spPr>
          <a:xfrm>
            <a:off x="1462994" y="675051"/>
            <a:ext cx="9546000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Josefin Sans"/>
              <a:buNone/>
              <a:defRPr sz="2800" b="1" i="0" u="none" strike="noStrike" cap="none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d-ID" kern="0" dirty="0"/>
          </a:p>
        </p:txBody>
      </p:sp>
      <p:cxnSp>
        <p:nvCxnSpPr>
          <p:cNvPr id="4" name="Elbow Connector 60">
            <a:extLst>
              <a:ext uri="{FF2B5EF4-FFF2-40B4-BE49-F238E27FC236}">
                <a16:creationId xmlns:a16="http://schemas.microsoft.com/office/drawing/2014/main" id="{D020F919-0E1D-4397-A7B6-1B7FD7E27EDE}"/>
              </a:ext>
            </a:extLst>
          </p:cNvPr>
          <p:cNvCxnSpPr/>
          <p:nvPr/>
        </p:nvCxnSpPr>
        <p:spPr>
          <a:xfrm rot="5400000" flipH="1" flipV="1">
            <a:off x="7145646" y="2846738"/>
            <a:ext cx="900000" cy="1476000"/>
          </a:xfrm>
          <a:prstGeom prst="bentConnector3">
            <a:avLst>
              <a:gd name="adj1" fmla="val 63022"/>
            </a:avLst>
          </a:prstGeom>
          <a:noFill/>
          <a:ln w="25400" cap="flat" cmpd="sng" algn="ctr">
            <a:solidFill>
              <a:srgbClr val="595959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5" name="Elbow Connector 60">
            <a:extLst>
              <a:ext uri="{FF2B5EF4-FFF2-40B4-BE49-F238E27FC236}">
                <a16:creationId xmlns:a16="http://schemas.microsoft.com/office/drawing/2014/main" id="{9F269EB6-358C-430F-8738-04194DA044C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38595" y="2866017"/>
            <a:ext cx="900000" cy="1476000"/>
          </a:xfrm>
          <a:prstGeom prst="bentConnector3">
            <a:avLst>
              <a:gd name="adj1" fmla="val 63022"/>
            </a:avLst>
          </a:prstGeom>
          <a:noFill/>
          <a:ln w="25400" cap="flat" cmpd="sng" algn="ctr">
            <a:solidFill>
              <a:srgbClr val="595959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1E0A9DC-7881-4A7C-9FED-D0DDAB961CE3}"/>
              </a:ext>
            </a:extLst>
          </p:cNvPr>
          <p:cNvSpPr/>
          <p:nvPr/>
        </p:nvSpPr>
        <p:spPr>
          <a:xfrm>
            <a:off x="1043608" y="3265828"/>
            <a:ext cx="2340000" cy="1224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C8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D6B55-1829-42DE-B15F-9F993D9E847F}"/>
              </a:ext>
            </a:extLst>
          </p:cNvPr>
          <p:cNvSpPr/>
          <p:nvPr/>
        </p:nvSpPr>
        <p:spPr>
          <a:xfrm rot="16200000">
            <a:off x="2694670" y="1492443"/>
            <a:ext cx="1280015" cy="1951335"/>
          </a:xfrm>
          <a:prstGeom prst="rect">
            <a:avLst/>
          </a:prstGeom>
          <a:noFill/>
          <a:ln w="508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CEED1-808E-47D9-931E-E68D98606DC9}"/>
              </a:ext>
            </a:extLst>
          </p:cNvPr>
          <p:cNvSpPr/>
          <p:nvPr/>
        </p:nvSpPr>
        <p:spPr>
          <a:xfrm>
            <a:off x="5039686" y="1264400"/>
            <a:ext cx="2340000" cy="176831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C8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52775-037A-46A5-839D-F9F90EB1FBBC}"/>
              </a:ext>
            </a:extLst>
          </p:cNvPr>
          <p:cNvSpPr/>
          <p:nvPr/>
        </p:nvSpPr>
        <p:spPr>
          <a:xfrm>
            <a:off x="7846515" y="1302363"/>
            <a:ext cx="2340000" cy="17035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59595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2C0EF8-3CE3-429F-9184-DDFED8D0B02A}"/>
              </a:ext>
            </a:extLst>
          </p:cNvPr>
          <p:cNvSpPr/>
          <p:nvPr/>
        </p:nvSpPr>
        <p:spPr>
          <a:xfrm>
            <a:off x="9054000" y="3137038"/>
            <a:ext cx="2340000" cy="19645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C8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D63C89-B375-4F46-A39B-070BE16E902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209683" y="3090947"/>
            <a:ext cx="26311" cy="761441"/>
          </a:xfrm>
          <a:prstGeom prst="straightConnector1">
            <a:avLst/>
          </a:prstGeom>
          <a:noFill/>
          <a:ln w="25400" cap="flat" cmpd="sng" algn="ctr">
            <a:solidFill>
              <a:srgbClr val="00BDFB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2" name="Elbow Connector 61">
            <a:extLst>
              <a:ext uri="{FF2B5EF4-FFF2-40B4-BE49-F238E27FC236}">
                <a16:creationId xmlns:a16="http://schemas.microsoft.com/office/drawing/2014/main" id="{E626AE04-3B55-4F34-A635-08472D75FFAE}"/>
              </a:ext>
            </a:extLst>
          </p:cNvPr>
          <p:cNvCxnSpPr>
            <a:cxnSpLocks/>
          </p:cNvCxnSpPr>
          <p:nvPr/>
        </p:nvCxnSpPr>
        <p:spPr>
          <a:xfrm rot="10800000">
            <a:off x="3455660" y="3863702"/>
            <a:ext cx="1539633" cy="45937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1C82FF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2172F0-7B6E-451C-BB58-5AF58322542B}"/>
              </a:ext>
            </a:extLst>
          </p:cNvPr>
          <p:cNvSpPr txBox="1"/>
          <p:nvPr/>
        </p:nvSpPr>
        <p:spPr>
          <a:xfrm>
            <a:off x="1162666" y="3342151"/>
            <a:ext cx="19862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/>
                <a:cs typeface="Arial" pitchFamily="34" charset="0"/>
              </a:rPr>
              <a:t>Jalan Lingkungan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711417-071F-4DC9-BED0-3CA1FD4F06E3}"/>
              </a:ext>
            </a:extLst>
          </p:cNvPr>
          <p:cNvSpPr/>
          <p:nvPr/>
        </p:nvSpPr>
        <p:spPr>
          <a:xfrm>
            <a:off x="2232857" y="1910738"/>
            <a:ext cx="2340000" cy="1224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59595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36BFF2-911A-47F3-AC18-BA2F0B201333}"/>
              </a:ext>
            </a:extLst>
          </p:cNvPr>
          <p:cNvSpPr/>
          <p:nvPr/>
        </p:nvSpPr>
        <p:spPr>
          <a:xfrm>
            <a:off x="1814560" y="4729160"/>
            <a:ext cx="2340000" cy="1281600"/>
          </a:xfrm>
          <a:prstGeom prst="rect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DC71B6-985E-4B0F-B7DB-680981180C67}"/>
              </a:ext>
            </a:extLst>
          </p:cNvPr>
          <p:cNvSpPr/>
          <p:nvPr/>
        </p:nvSpPr>
        <p:spPr>
          <a:xfrm>
            <a:off x="8306334" y="5237424"/>
            <a:ext cx="2340000" cy="1490773"/>
          </a:xfrm>
          <a:prstGeom prst="rect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17" name="Elbow Connector 83">
            <a:extLst>
              <a:ext uri="{FF2B5EF4-FFF2-40B4-BE49-F238E27FC236}">
                <a16:creationId xmlns:a16="http://schemas.microsoft.com/office/drawing/2014/main" id="{CC60A460-3D78-41F1-8EF1-2AED2C6B033A}"/>
              </a:ext>
            </a:extLst>
          </p:cNvPr>
          <p:cNvCxnSpPr/>
          <p:nvPr/>
        </p:nvCxnSpPr>
        <p:spPr>
          <a:xfrm rot="10800000" flipV="1">
            <a:off x="4278573" y="5279056"/>
            <a:ext cx="1157891" cy="379090"/>
          </a:xfrm>
          <a:prstGeom prst="bentConnector3">
            <a:avLst>
              <a:gd name="adj1" fmla="val -1002"/>
            </a:avLst>
          </a:prstGeom>
          <a:noFill/>
          <a:ln w="25400" cap="flat" cmpd="sng" algn="ctr">
            <a:solidFill>
              <a:sysClr val="window" lastClr="FFFFFF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8" name="Elbow Connector 84">
            <a:extLst>
              <a:ext uri="{FF2B5EF4-FFF2-40B4-BE49-F238E27FC236}">
                <a16:creationId xmlns:a16="http://schemas.microsoft.com/office/drawing/2014/main" id="{A3ECEE35-751F-42A8-9308-CDFD17DB030E}"/>
              </a:ext>
            </a:extLst>
          </p:cNvPr>
          <p:cNvCxnSpPr/>
          <p:nvPr/>
        </p:nvCxnSpPr>
        <p:spPr>
          <a:xfrm>
            <a:off x="7053930" y="5279056"/>
            <a:ext cx="1087858" cy="379090"/>
          </a:xfrm>
          <a:prstGeom prst="bentConnector3">
            <a:avLst>
              <a:gd name="adj1" fmla="val -1659"/>
            </a:avLst>
          </a:prstGeom>
          <a:noFill/>
          <a:ln w="25400" cap="flat" cmpd="sng" algn="ctr">
            <a:solidFill>
              <a:sysClr val="window" lastClr="FFFFFF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B74F0BB-265F-4269-96DF-B1F290391BB7}"/>
              </a:ext>
            </a:extLst>
          </p:cNvPr>
          <p:cNvSpPr/>
          <p:nvPr/>
        </p:nvSpPr>
        <p:spPr>
          <a:xfrm rot="16200000">
            <a:off x="5450772" y="3311868"/>
            <a:ext cx="1517822" cy="2598862"/>
          </a:xfrm>
          <a:prstGeom prst="rect">
            <a:avLst/>
          </a:prstGeom>
          <a:solidFill>
            <a:srgbClr val="FFFF00"/>
          </a:solidFill>
          <a:ln w="508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20" name="Elbow Connector 61">
            <a:extLst>
              <a:ext uri="{FF2B5EF4-FFF2-40B4-BE49-F238E27FC236}">
                <a16:creationId xmlns:a16="http://schemas.microsoft.com/office/drawing/2014/main" id="{5C155EA4-4FBB-4ACF-9A84-8E19EEEC44F3}"/>
              </a:ext>
            </a:extLst>
          </p:cNvPr>
          <p:cNvCxnSpPr>
            <a:cxnSpLocks/>
          </p:cNvCxnSpPr>
          <p:nvPr/>
        </p:nvCxnSpPr>
        <p:spPr>
          <a:xfrm rot="10800000" flipH="1">
            <a:off x="7424074" y="3863700"/>
            <a:ext cx="1539633" cy="45937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1C82FF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C00C7A-48D4-4342-9D60-D6A04EE4D8A8}"/>
              </a:ext>
            </a:extLst>
          </p:cNvPr>
          <p:cNvSpPr txBox="1"/>
          <p:nvPr/>
        </p:nvSpPr>
        <p:spPr>
          <a:xfrm>
            <a:off x="2152153" y="1987061"/>
            <a:ext cx="19862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id-ID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/>
                <a:cs typeface="Arial" pitchFamily="34" charset="0"/>
              </a:rPr>
              <a:t>Penyediaan Air Minum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Arial Unicode MS"/>
              <a:cs typeface="Arial" pitchFamily="34" charset="0"/>
            </a:endParaRPr>
          </a:p>
        </p:txBody>
      </p:sp>
      <p:grpSp>
        <p:nvGrpSpPr>
          <p:cNvPr id="22" name="Group 63">
            <a:extLst>
              <a:ext uri="{FF2B5EF4-FFF2-40B4-BE49-F238E27FC236}">
                <a16:creationId xmlns:a16="http://schemas.microsoft.com/office/drawing/2014/main" id="{C7029CFD-27F1-428B-99DF-C92914B4DB37}"/>
              </a:ext>
            </a:extLst>
          </p:cNvPr>
          <p:cNvGrpSpPr/>
          <p:nvPr/>
        </p:nvGrpSpPr>
        <p:grpSpPr>
          <a:xfrm>
            <a:off x="1914154" y="4731251"/>
            <a:ext cx="2063517" cy="727787"/>
            <a:chOff x="6464217" y="3177649"/>
            <a:chExt cx="1854825" cy="727787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59B44D-5E1B-4C15-87DC-B7196F234C5C}"/>
                </a:ext>
              </a:extLst>
            </p:cNvPr>
            <p:cNvSpPr txBox="1"/>
            <p:nvPr/>
          </p:nvSpPr>
          <p:spPr>
            <a:xfrm>
              <a:off x="6533674" y="3628437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endParaRPr lang="en-US" altLang="ko-KR" sz="1200" dirty="0">
                <a:solidFill>
                  <a:prstClr val="white"/>
                </a:solidFill>
                <a:ea typeface="Arial Unicode MS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41B680-E7EB-42F3-9B11-D52CF54E347F}"/>
                </a:ext>
              </a:extLst>
            </p:cNvPr>
            <p:cNvSpPr txBox="1"/>
            <p:nvPr/>
          </p:nvSpPr>
          <p:spPr>
            <a:xfrm>
              <a:off x="6464217" y="3177649"/>
              <a:ext cx="1785368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d-ID" altLang="ko-KR" sz="1200" b="1" dirty="0">
                  <a:solidFill>
                    <a:prstClr val="white"/>
                  </a:solidFill>
                  <a:ea typeface="Arial Unicode MS"/>
                  <a:cs typeface="Arial" pitchFamily="34" charset="0"/>
                </a:rPr>
                <a:t>Bangunan Gedung</a:t>
              </a:r>
              <a:endParaRPr lang="ko-KR" altLang="en-US" sz="1200" b="1" dirty="0">
                <a:solidFill>
                  <a:prstClr val="white"/>
                </a:solidFill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387BAB-3933-4B6C-89DC-8C80AA0F2F9D}"/>
              </a:ext>
            </a:extLst>
          </p:cNvPr>
          <p:cNvSpPr txBox="1"/>
          <p:nvPr/>
        </p:nvSpPr>
        <p:spPr>
          <a:xfrm>
            <a:off x="9108451" y="3150142"/>
            <a:ext cx="21561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/>
                <a:cs typeface="Arial" pitchFamily="34" charset="0"/>
              </a:rPr>
              <a:t>Pengelolaan Persapahan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37F425-530C-4177-B133-82A147DDB1F8}"/>
              </a:ext>
            </a:extLst>
          </p:cNvPr>
          <p:cNvSpPr txBox="1"/>
          <p:nvPr/>
        </p:nvSpPr>
        <p:spPr>
          <a:xfrm>
            <a:off x="7870310" y="1401248"/>
            <a:ext cx="19862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/>
                <a:cs typeface="Arial" pitchFamily="34" charset="0"/>
              </a:rPr>
              <a:t>Pengelolaan Air Limbah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0AA2E-FCC0-4B9F-96F8-2EA42FA66C67}"/>
              </a:ext>
            </a:extLst>
          </p:cNvPr>
          <p:cNvSpPr txBox="1"/>
          <p:nvPr/>
        </p:nvSpPr>
        <p:spPr>
          <a:xfrm>
            <a:off x="8333646" y="5196171"/>
            <a:ext cx="19862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altLang="ko-KR" sz="1200" b="1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Proteksi Kebakaran</a:t>
            </a:r>
            <a:endParaRPr lang="ko-KR" altLang="en-US" sz="1200" b="1" dirty="0">
              <a:solidFill>
                <a:prstClr val="white"/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1723D-D347-4439-B602-8ACF7DA4D57A}"/>
              </a:ext>
            </a:extLst>
          </p:cNvPr>
          <p:cNvSpPr txBox="1"/>
          <p:nvPr/>
        </p:nvSpPr>
        <p:spPr>
          <a:xfrm>
            <a:off x="5126406" y="1254636"/>
            <a:ext cx="19862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d-ID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/>
                <a:cs typeface="Arial" pitchFamily="34" charset="0"/>
              </a:rPr>
              <a:t>Drainase Lingkungan</a:t>
            </a:r>
            <a:endParaRPr lang="ko-KR" altLang="en-US" sz="1200" b="1" dirty="0">
              <a:solidFill>
                <a:prstClr val="black">
                  <a:lumMod val="65000"/>
                  <a:lumOff val="35000"/>
                </a:prstClr>
              </a:solidFill>
              <a:ea typeface="Arial Unicode MS"/>
              <a:cs typeface="Arial" pitchFamily="34" charset="0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EFA8A59-298A-4D0B-994D-7AF567D87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821257"/>
              </p:ext>
            </p:extLst>
          </p:nvPr>
        </p:nvGraphicFramePr>
        <p:xfrm>
          <a:off x="1848544" y="5043878"/>
          <a:ext cx="2272030" cy="900000"/>
        </p:xfrm>
        <a:graphic>
          <a:graphicData uri="http://schemas.openxmlformats.org/drawingml/2006/table">
            <a:tbl>
              <a:tblPr firstRow="1" firstCol="1" lastRow="1" lastCol="1" bandRow="1" bandCol="1">
                <a:gradFill rotWithShape="1">
                  <a:gsLst>
                    <a:gs pos="0">
                      <a:srgbClr val="00BDFB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00BDFB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00BDFB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a:tblPr>
              <a:tblGrid>
                <a:gridCol w="2272030">
                  <a:extLst>
                    <a:ext uri="{9D8B030D-6E8A-4147-A177-3AD203B41FA5}">
                      <a16:colId xmlns:a16="http://schemas.microsoft.com/office/drawing/2014/main" val="1779816274"/>
                    </a:ext>
                  </a:extLst>
                </a:gridCol>
              </a:tblGrid>
              <a:tr h="1802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16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d-ID" sz="1100">
                          <a:solidFill>
                            <a:srgbClr val="002060"/>
                          </a:solidFill>
                          <a:effectLst/>
                        </a:rPr>
                        <a:t>Ketidakteraturan Bangunan</a:t>
                      </a:r>
                      <a:endParaRPr lang="id-ID" sz="11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BDFB">
                          <a:tint val="50000"/>
                        </a:srgbClr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879328"/>
                  </a:ext>
                </a:extLst>
              </a:tr>
              <a:tr h="1829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18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id-ID" sz="1100">
                          <a:solidFill>
                            <a:srgbClr val="002060"/>
                          </a:solidFill>
                          <a:effectLst/>
                        </a:rPr>
                        <a:t>Tingkat Kepadatan Bangunan</a:t>
                      </a:r>
                      <a:endParaRPr lang="id-ID" sz="11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339286"/>
                  </a:ext>
                </a:extLst>
              </a:tr>
              <a:tr h="53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22987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Ketidaksesuaian dengan Persyaratan Teknis Bangunan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BDFB">
                          <a:tint val="50000"/>
                        </a:srgbClr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39931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C6E6E9F-95D7-4063-9439-DDD959E76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20333"/>
              </p:ext>
            </p:extLst>
          </p:nvPr>
        </p:nvGraphicFramePr>
        <p:xfrm>
          <a:off x="1084984" y="3632830"/>
          <a:ext cx="2272030" cy="7316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72030">
                  <a:extLst>
                    <a:ext uri="{9D8B030D-6E8A-4147-A177-3AD203B41FA5}">
                      <a16:colId xmlns:a16="http://schemas.microsoft.com/office/drawing/2014/main" val="107856308"/>
                    </a:ext>
                  </a:extLst>
                </a:gridCol>
              </a:tblGrid>
              <a:tr h="36681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478155">
                        <a:lnSpc>
                          <a:spcPts val="126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Cakupan Pelayanan Jalan Lingkungan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72617"/>
                  </a:ext>
                </a:extLst>
              </a:tr>
              <a:tr h="3647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486410">
                        <a:lnSpc>
                          <a:spcPts val="126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Kualitas Permukaan Jalan Lingkungan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49808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17D529-4C73-43D3-8CB6-6F4D8A518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40738"/>
              </p:ext>
            </p:extLst>
          </p:nvPr>
        </p:nvGraphicFramePr>
        <p:xfrm>
          <a:off x="2247593" y="2298923"/>
          <a:ext cx="2272030" cy="7981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72030">
                  <a:extLst>
                    <a:ext uri="{9D8B030D-6E8A-4147-A177-3AD203B41FA5}">
                      <a16:colId xmlns:a16="http://schemas.microsoft.com/office/drawing/2014/main" val="1473991632"/>
                    </a:ext>
                  </a:extLst>
                </a:gridCol>
              </a:tblGrid>
              <a:tr h="3981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253365">
                        <a:lnSpc>
                          <a:spcPts val="125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Ketersediaan Akses Aman Air Minum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475397"/>
                  </a:ext>
                </a:extLst>
              </a:tr>
              <a:tr h="4000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160020">
                        <a:lnSpc>
                          <a:spcPts val="126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Tidak Terpenuhinya Kebutuhan Air Minum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8235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010F2D85-B435-4554-BB41-26D21A3FF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081693"/>
              </p:ext>
            </p:extLst>
          </p:nvPr>
        </p:nvGraphicFramePr>
        <p:xfrm>
          <a:off x="5063481" y="1537538"/>
          <a:ext cx="2272030" cy="15049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72030">
                  <a:extLst>
                    <a:ext uri="{9D8B030D-6E8A-4147-A177-3AD203B41FA5}">
                      <a16:colId xmlns:a16="http://schemas.microsoft.com/office/drawing/2014/main" val="1458342583"/>
                    </a:ext>
                  </a:extLst>
                </a:gridCol>
              </a:tblGrid>
              <a:tr h="41539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222250">
                        <a:lnSpc>
                          <a:spcPts val="125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Ketidakmampuan Mengalirkan Limpasan Air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401515"/>
                  </a:ext>
                </a:extLst>
              </a:tr>
              <a:tr h="1828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16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Ketidaktersediaan Drainase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361140"/>
                  </a:ext>
                </a:extLst>
              </a:tr>
              <a:tr h="53821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353695">
                        <a:lnSpc>
                          <a:spcPts val="126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FF0000"/>
                          </a:solidFill>
                          <a:effectLst/>
                        </a:rPr>
                        <a:t>Ketidakterhubungan dengan Sistem Drainase Perkotaan</a:t>
                      </a:r>
                      <a:endParaRPr lang="id-ID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149990"/>
                  </a:ext>
                </a:extLst>
              </a:tr>
              <a:tr h="1849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19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FF0000"/>
                          </a:solidFill>
                          <a:effectLst/>
                        </a:rPr>
                        <a:t>Tidak Terpeliharanya Drainase</a:t>
                      </a:r>
                      <a:endParaRPr lang="id-ID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327225"/>
                  </a:ext>
                </a:extLst>
              </a:tr>
              <a:tr h="18354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165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Kualitas Konstruksi Drainase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951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6BCEF3C-8B90-46E6-BD14-3EB0F041E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7274"/>
              </p:ext>
            </p:extLst>
          </p:nvPr>
        </p:nvGraphicFramePr>
        <p:xfrm>
          <a:off x="7887694" y="1654724"/>
          <a:ext cx="2272030" cy="13208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72030">
                  <a:extLst>
                    <a:ext uri="{9D8B030D-6E8A-4147-A177-3AD203B41FA5}">
                      <a16:colId xmlns:a16="http://schemas.microsoft.com/office/drawing/2014/main" val="2683454378"/>
                    </a:ext>
                  </a:extLst>
                </a:gridCol>
              </a:tblGrid>
              <a:tr h="4857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 marR="657225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Sistem Pengelolaan Air Limbah Tidak Sesuai</a:t>
                      </a:r>
                    </a:p>
                    <a:p>
                      <a:pPr marL="143510">
                        <a:lnSpc>
                          <a:spcPts val="11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Standar Teknis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03205"/>
                  </a:ext>
                </a:extLst>
              </a:tr>
              <a:tr h="64389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Prasarana dan Sarana Pengelolaan Air Limbah Tidak</a:t>
                      </a:r>
                    </a:p>
                    <a:p>
                      <a:pPr marL="143510" marR="384810">
                        <a:lnSpc>
                          <a:spcPts val="126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Sesuai dengan Persyaratan Teknis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41534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E58D856-26AB-4EB0-9F2A-DE910F5ED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22325"/>
              </p:ext>
            </p:extLst>
          </p:nvPr>
        </p:nvGraphicFramePr>
        <p:xfrm>
          <a:off x="9095110" y="3404036"/>
          <a:ext cx="2272030" cy="16535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72030">
                  <a:extLst>
                    <a:ext uri="{9D8B030D-6E8A-4147-A177-3AD203B41FA5}">
                      <a16:colId xmlns:a16="http://schemas.microsoft.com/office/drawing/2014/main" val="3938387310"/>
                    </a:ext>
                  </a:extLst>
                </a:gridCol>
              </a:tblGrid>
              <a:tr h="4889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26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Prasarana dan Sarana Persampahan Tidak Sesuai dengan Persyaratan Teknis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80882"/>
                  </a:ext>
                </a:extLst>
              </a:tr>
              <a:tr h="4819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Sistem Pengelolaan</a:t>
                      </a:r>
                    </a:p>
                    <a:p>
                      <a:pPr marL="143510" marR="229870">
                        <a:lnSpc>
                          <a:spcPts val="126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Persampahan yang Tidak Sesuai Standar Teknis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94132"/>
                  </a:ext>
                </a:extLst>
              </a:tr>
              <a:tr h="4895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4351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FF0000"/>
                          </a:solidFill>
                          <a:effectLst/>
                        </a:rPr>
                        <a:t>Tidak Terpeliharanya Sarana</a:t>
                      </a:r>
                    </a:p>
                    <a:p>
                      <a:pPr marL="143510" marR="377190">
                        <a:lnSpc>
                          <a:spcPts val="126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FF0000"/>
                          </a:solidFill>
                          <a:effectLst/>
                        </a:rPr>
                        <a:t>dan Prasarana  Pengelolaan Persampahan</a:t>
                      </a:r>
                      <a:endParaRPr lang="id-ID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81638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2ACCB09-4602-43B3-BF55-FFC099A1E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43779"/>
              </p:ext>
            </p:extLst>
          </p:nvPr>
        </p:nvGraphicFramePr>
        <p:xfrm>
          <a:off x="8358741" y="5461669"/>
          <a:ext cx="2249179" cy="7529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49179">
                  <a:extLst>
                    <a:ext uri="{9D8B030D-6E8A-4147-A177-3AD203B41FA5}">
                      <a16:colId xmlns:a16="http://schemas.microsoft.com/office/drawing/2014/main" val="661418343"/>
                    </a:ext>
                  </a:extLst>
                </a:gridCol>
              </a:tblGrid>
              <a:tr h="7529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id-ID" sz="1000" dirty="0">
                          <a:effectLst/>
                        </a:rPr>
                        <a:t> </a:t>
                      </a:r>
                      <a:endParaRPr lang="id-ID" sz="1100" dirty="0">
                        <a:effectLst/>
                      </a:endParaRPr>
                    </a:p>
                    <a:p>
                      <a:pPr marL="143510" marR="307340" algn="l"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Ketidaktersediaan Prasarana Proteksi Kebakaran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160388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4E79F9C-437D-4E96-B1AE-484822974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67916"/>
              </p:ext>
            </p:extLst>
          </p:nvPr>
        </p:nvGraphicFramePr>
        <p:xfrm>
          <a:off x="8358741" y="6214665"/>
          <a:ext cx="2249179" cy="4758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49179">
                  <a:extLst>
                    <a:ext uri="{9D8B030D-6E8A-4147-A177-3AD203B41FA5}">
                      <a16:colId xmlns:a16="http://schemas.microsoft.com/office/drawing/2014/main" val="849648661"/>
                    </a:ext>
                  </a:extLst>
                </a:gridCol>
              </a:tblGrid>
              <a:tr h="47586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sym typeface="Arial"/>
                        </a:defRPr>
                      </a:lvl9pPr>
                    </a:lstStyle>
                    <a:p>
                      <a:pPr marL="158115" marR="354965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solidFill>
                            <a:srgbClr val="002060"/>
                          </a:solidFill>
                          <a:effectLst/>
                        </a:rPr>
                        <a:t>Ketidaktersediaan Sarana Proteksi Kebakaran</a:t>
                      </a:r>
                      <a:endParaRPr lang="id-ID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936071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521E165C-D484-4536-9113-0D1528A2B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0" t="50335" r="27501" b="18460"/>
          <a:stretch/>
        </p:blipFill>
        <p:spPr>
          <a:xfrm>
            <a:off x="4910252" y="3871666"/>
            <a:ext cx="2616522" cy="1490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7" name="Shape 22037"/>
          <p:cNvSpPr>
            <a:spLocks noGrp="1"/>
          </p:cNvSpPr>
          <p:nvPr>
            <p:ph type="sldNum" sz="quarter" idx="2"/>
          </p:nvPr>
        </p:nvSpPr>
        <p:spPr>
          <a:xfrm>
            <a:off x="10745703" y="517052"/>
            <a:ext cx="341973" cy="2908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1" b="0" i="0" u="none" strike="noStrike" kern="1200" cap="none" spc="0" normalizeH="0" baseline="0" noProof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Regular"/>
                <a:sym typeface="Geomanist Regula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001" b="0" i="0" u="none" strike="noStrike" kern="1200" cap="none" spc="0" normalizeH="0" baseline="0" noProof="0" dirty="0">
              <a:ln>
                <a:noFill/>
              </a:ln>
              <a:solidFill>
                <a:srgbClr val="4C6077"/>
              </a:solidFill>
              <a:effectLst/>
              <a:uLnTx/>
              <a:uFillTx/>
              <a:latin typeface="Geomanist Regular"/>
              <a:sym typeface="Geomanist Regular"/>
            </a:endParaRPr>
          </a:p>
        </p:txBody>
      </p:sp>
      <p:sp>
        <p:nvSpPr>
          <p:cNvPr id="22048" name="Shape 22048"/>
          <p:cNvSpPr>
            <a:spLocks noGrp="1"/>
          </p:cNvSpPr>
          <p:nvPr>
            <p:ph type="title"/>
          </p:nvPr>
        </p:nvSpPr>
        <p:spPr>
          <a:xfrm>
            <a:off x="609006" y="351639"/>
            <a:ext cx="9652023" cy="5597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b="1" dirty="0">
                <a:solidFill>
                  <a:srgbClr val="002060"/>
                </a:solidFill>
              </a:rPr>
              <a:t>HASIL PENDATAAN KUMUH KAB. SOPPENG TAHUN 2020</a:t>
            </a:r>
          </a:p>
        </p:txBody>
      </p:sp>
      <p:sp>
        <p:nvSpPr>
          <p:cNvPr id="22070" name="Shape 22070"/>
          <p:cNvSpPr/>
          <p:nvPr/>
        </p:nvSpPr>
        <p:spPr>
          <a:xfrm>
            <a:off x="6076727" y="1030304"/>
            <a:ext cx="1844980" cy="115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lvl="0">
              <a:defRPr sz="3200">
                <a:solidFill>
                  <a:srgbClr val="0085AD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pPr>
            <a:r>
              <a:rPr lang="id-ID" sz="1600" dirty="0">
                <a:solidFill>
                  <a:srgbClr val="5B9BD5"/>
                </a:solidFill>
                <a:latin typeface="Geomanist Bold"/>
                <a:sym typeface="Geomanist Bold"/>
              </a:rPr>
              <a:t>DASAR PENDATAAN</a:t>
            </a:r>
          </a:p>
          <a:p>
            <a:pPr lvl="0"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lang="sv-SE" sz="1400" dirty="0">
                <a:solidFill>
                  <a:srgbClr val="4C6077"/>
                </a:solidFill>
                <a:latin typeface="Geomanist Light"/>
                <a:sym typeface="Geomanist Light"/>
              </a:rPr>
              <a:t>Pendataan Partisipatif berdasarkan pada Permen PUPR Nomor 14 Tahun 2018</a:t>
            </a:r>
          </a:p>
        </p:txBody>
      </p:sp>
      <p:sp>
        <p:nvSpPr>
          <p:cNvPr id="22071" name="Shape 22071"/>
          <p:cNvSpPr/>
          <p:nvPr/>
        </p:nvSpPr>
        <p:spPr>
          <a:xfrm>
            <a:off x="9099539" y="1030304"/>
            <a:ext cx="2329688" cy="79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lvl="0">
              <a:defRPr sz="3200">
                <a:solidFill>
                  <a:srgbClr val="00B18D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pPr>
            <a:r>
              <a:rPr lang="id-ID" sz="1600" dirty="0">
                <a:solidFill>
                  <a:srgbClr val="ED7D31"/>
                </a:solidFill>
                <a:latin typeface="Geomanist Bold"/>
                <a:sym typeface="Geomanist Bold"/>
              </a:rPr>
              <a:t>HASIL DATA</a:t>
            </a:r>
          </a:p>
          <a:p>
            <a:pPr lvl="0">
              <a:lnSpc>
                <a:spcPct val="120000"/>
              </a:lnSpc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lang="en-US" sz="1400" dirty="0">
                <a:solidFill>
                  <a:srgbClr val="4C6077"/>
                </a:solidFill>
                <a:latin typeface="Geomanist Light"/>
                <a:sym typeface="Geomanist Light"/>
              </a:rPr>
              <a:t>Data Baseline </a:t>
            </a:r>
            <a:r>
              <a:rPr lang="en-US" sz="1400" dirty="0" err="1">
                <a:solidFill>
                  <a:srgbClr val="4C6077"/>
                </a:solidFill>
                <a:latin typeface="Geomanist Light"/>
                <a:sym typeface="Geomanist Light"/>
              </a:rPr>
              <a:t>Kumuh</a:t>
            </a:r>
            <a:r>
              <a:rPr lang="en-US" sz="1400" dirty="0">
                <a:solidFill>
                  <a:srgbClr val="4C6077"/>
                </a:solidFill>
                <a:latin typeface="Geomanist Light"/>
                <a:sym typeface="Geomanist Light"/>
              </a:rPr>
              <a:t> by name by </a:t>
            </a:r>
            <a:r>
              <a:rPr lang="en-US" sz="1400" dirty="0" err="1">
                <a:solidFill>
                  <a:srgbClr val="4C6077"/>
                </a:solidFill>
                <a:latin typeface="Geomanist Light"/>
                <a:sym typeface="Geomanist Light"/>
              </a:rPr>
              <a:t>addres</a:t>
            </a:r>
            <a:r>
              <a:rPr lang="en-US" sz="1400" dirty="0">
                <a:solidFill>
                  <a:srgbClr val="4C6077"/>
                </a:solidFill>
                <a:latin typeface="Geomanist Light"/>
                <a:sym typeface="Geomanist Light"/>
              </a:rPr>
              <a:t> </a:t>
            </a:r>
          </a:p>
        </p:txBody>
      </p:sp>
      <p:sp>
        <p:nvSpPr>
          <p:cNvPr id="22072" name="Shape 22072"/>
          <p:cNvSpPr/>
          <p:nvPr/>
        </p:nvSpPr>
        <p:spPr>
          <a:xfrm>
            <a:off x="6076726" y="2852421"/>
            <a:ext cx="2315711" cy="79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lvl="0">
              <a:defRPr sz="3200">
                <a:solidFill>
                  <a:srgbClr val="95C348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pPr>
            <a:r>
              <a:rPr lang="id-ID" sz="1600" dirty="0">
                <a:solidFill>
                  <a:srgbClr val="A5A5A5"/>
                </a:solidFill>
                <a:latin typeface="Geomanist Bold"/>
                <a:sym typeface="Geomanist Bold"/>
              </a:rPr>
              <a:t>PELAKSANA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sz="1400" dirty="0" err="1">
                <a:solidFill>
                  <a:srgbClr val="4C6077"/>
                </a:solidFill>
                <a:latin typeface="Geomanist Light"/>
                <a:sym typeface="Geomanist Light"/>
              </a:rPr>
              <a:t>Pendataan</a:t>
            </a:r>
            <a:r>
              <a:rPr sz="1400" dirty="0">
                <a:solidFill>
                  <a:srgbClr val="4C6077"/>
                </a:solidFill>
                <a:latin typeface="Geomanist Light"/>
                <a:sym typeface="Geomanist Light"/>
              </a:rPr>
              <a:t> </a:t>
            </a:r>
            <a:r>
              <a:rPr sz="1400" dirty="0" err="1">
                <a:solidFill>
                  <a:srgbClr val="4C6077"/>
                </a:solidFill>
                <a:latin typeface="Geomanist Light"/>
                <a:sym typeface="Geomanist Light"/>
              </a:rPr>
              <a:t>Dilakukan</a:t>
            </a:r>
            <a:r>
              <a:rPr sz="1400" dirty="0">
                <a:solidFill>
                  <a:srgbClr val="4C6077"/>
                </a:solidFill>
                <a:latin typeface="Geomanist Light"/>
                <a:sym typeface="Geomanist Light"/>
              </a:rPr>
              <a:t> oleh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sz="1400" dirty="0">
                <a:solidFill>
                  <a:srgbClr val="4C6077"/>
                </a:solidFill>
                <a:latin typeface="Geomanist Light"/>
                <a:sym typeface="Geomanist Light"/>
              </a:rPr>
              <a:t>LKM dan TIPP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C6077"/>
              </a:solidFill>
              <a:effectLst/>
              <a:uLnTx/>
              <a:uFillTx/>
              <a:latin typeface="Geomanist Light"/>
              <a:sym typeface="Geomanist Light"/>
            </a:endParaRPr>
          </a:p>
        </p:txBody>
      </p:sp>
      <p:sp>
        <p:nvSpPr>
          <p:cNvPr id="22073" name="Shape 22073"/>
          <p:cNvSpPr/>
          <p:nvPr/>
        </p:nvSpPr>
        <p:spPr>
          <a:xfrm>
            <a:off x="9099539" y="2852421"/>
            <a:ext cx="2674226" cy="79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A300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manist Bold"/>
                <a:sym typeface="Geomanist Bold"/>
              </a:rPr>
              <a:t>LOKASI</a:t>
            </a:r>
            <a:r>
              <a:rPr kumimoji="0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manist Bold"/>
                <a:sym typeface="Geomanist Bold"/>
              </a:rPr>
              <a:t> PENDATAAN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manist Bold"/>
              <a:sym typeface="Geomanist Bold"/>
            </a:endParaRPr>
          </a:p>
          <a:p>
            <a:pPr lvl="0">
              <a:lnSpc>
                <a:spcPct val="120000"/>
              </a:lnSpc>
              <a:defRPr sz="2000">
                <a:solidFill>
                  <a:srgbClr val="4C6077"/>
                </a:solidFill>
                <a:latin typeface="Geomanist Light"/>
                <a:ea typeface="Geomanist Light"/>
                <a:cs typeface="Geomanist Light"/>
                <a:sym typeface="Geomanist Light"/>
              </a:defRPr>
            </a:pPr>
            <a:r>
              <a:rPr lang="id-ID" sz="1400" dirty="0">
                <a:solidFill>
                  <a:srgbClr val="4C6077"/>
                </a:solidFill>
                <a:latin typeface="Geomanist Light"/>
                <a:sym typeface="Geomanist Light"/>
              </a:rPr>
              <a:t>Pelaksanaan pendataan dilakukan di kelurahan macanre kec. Lilirilau</a:t>
            </a:r>
          </a:p>
        </p:txBody>
      </p:sp>
      <p:sp>
        <p:nvSpPr>
          <p:cNvPr id="22074" name="Shape 22074"/>
          <p:cNvSpPr/>
          <p:nvPr/>
        </p:nvSpPr>
        <p:spPr>
          <a:xfrm>
            <a:off x="6930259" y="4114404"/>
            <a:ext cx="5261741" cy="1713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1" tIns="25401" rIns="25401" bIns="25401">
            <a:spAutoFit/>
          </a:bodyPr>
          <a:lstStyle>
            <a:lvl1pPr algn="l">
              <a:defRPr sz="15000">
                <a:solidFill>
                  <a:srgbClr val="4C6077"/>
                </a:solidFill>
                <a:latin typeface="Geomanist Bold"/>
                <a:ea typeface="Geomanist Bold"/>
                <a:cs typeface="Geomanist Bold"/>
                <a:sym typeface="Geomanis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/>
            </a:pPr>
            <a:r>
              <a:rPr sz="2800" dirty="0" err="1"/>
              <a:t>Luasan</a:t>
            </a:r>
            <a:r>
              <a:rPr sz="2800" dirty="0"/>
              <a:t> </a:t>
            </a:r>
            <a:r>
              <a:rPr sz="3600" dirty="0"/>
              <a:t>37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,99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Ha</a:t>
            </a:r>
            <a:br>
              <a:rPr kumimoji="0" sz="60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</a:b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Pengurangan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13,39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Ha</a:t>
            </a:r>
            <a:b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</a:b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Luas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Kumuh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Saat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ini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24,6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4C6077"/>
                </a:solidFill>
                <a:effectLst/>
                <a:uLnTx/>
                <a:uFillTx/>
                <a:latin typeface="Geomanist Bold"/>
                <a:sym typeface="Geomanist Bold"/>
              </a:rPr>
              <a:t> Ha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C6077"/>
              </a:solidFill>
              <a:effectLst/>
              <a:uLnTx/>
              <a:uFillTx/>
              <a:latin typeface="Geomanist Bold"/>
              <a:sym typeface="Geomanist Bold"/>
            </a:endParaRPr>
          </a:p>
        </p:txBody>
      </p:sp>
      <p:sp>
        <p:nvSpPr>
          <p:cNvPr id="22077" name="Shape 22077"/>
          <p:cNvSpPr/>
          <p:nvPr/>
        </p:nvSpPr>
        <p:spPr>
          <a:xfrm>
            <a:off x="5100569" y="4375735"/>
            <a:ext cx="5865076" cy="0"/>
          </a:xfrm>
          <a:prstGeom prst="line">
            <a:avLst/>
          </a:prstGeom>
          <a:ln w="12700">
            <a:solidFill>
              <a:srgbClr val="A9AFBA"/>
            </a:solidFill>
            <a:custDash>
              <a:ds d="200000" sp="200000"/>
            </a:custDash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78" name="Shape 22078"/>
          <p:cNvSpPr/>
          <p:nvPr/>
        </p:nvSpPr>
        <p:spPr>
          <a:xfrm>
            <a:off x="5789041" y="4597109"/>
            <a:ext cx="848912" cy="84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9442" y="17996"/>
                </a:moveTo>
                <a:cubicBezTo>
                  <a:pt x="19442" y="18795"/>
                  <a:pt x="18792" y="19446"/>
                  <a:pt x="17992" y="19446"/>
                </a:cubicBezTo>
                <a:lnTo>
                  <a:pt x="17262" y="19446"/>
                </a:lnTo>
                <a:cubicBezTo>
                  <a:pt x="18088" y="18826"/>
                  <a:pt x="18823" y="18091"/>
                  <a:pt x="19442" y="17265"/>
                </a:cubicBezTo>
                <a:cubicBezTo>
                  <a:pt x="19442" y="17265"/>
                  <a:pt x="19442" y="17996"/>
                  <a:pt x="19442" y="17996"/>
                </a:cubicBezTo>
                <a:close/>
                <a:moveTo>
                  <a:pt x="3604" y="19446"/>
                </a:moveTo>
                <a:cubicBezTo>
                  <a:pt x="2804" y="19446"/>
                  <a:pt x="2154" y="18795"/>
                  <a:pt x="2154" y="17996"/>
                </a:cubicBezTo>
                <a:lnTo>
                  <a:pt x="2154" y="17265"/>
                </a:lnTo>
                <a:cubicBezTo>
                  <a:pt x="2773" y="18091"/>
                  <a:pt x="3508" y="18826"/>
                  <a:pt x="4334" y="19446"/>
                </a:cubicBezTo>
                <a:cubicBezTo>
                  <a:pt x="4334" y="19446"/>
                  <a:pt x="3604" y="19446"/>
                  <a:pt x="3604" y="19446"/>
                </a:cubicBezTo>
                <a:close/>
                <a:moveTo>
                  <a:pt x="2154" y="3604"/>
                </a:moveTo>
                <a:cubicBezTo>
                  <a:pt x="2154" y="2805"/>
                  <a:pt x="2804" y="2154"/>
                  <a:pt x="3604" y="2154"/>
                </a:cubicBezTo>
                <a:lnTo>
                  <a:pt x="4334" y="2154"/>
                </a:lnTo>
                <a:cubicBezTo>
                  <a:pt x="3508" y="2774"/>
                  <a:pt x="2773" y="3509"/>
                  <a:pt x="2154" y="4335"/>
                </a:cubicBezTo>
                <a:cubicBezTo>
                  <a:pt x="2154" y="4335"/>
                  <a:pt x="2154" y="3604"/>
                  <a:pt x="2154" y="3604"/>
                </a:cubicBezTo>
                <a:close/>
                <a:moveTo>
                  <a:pt x="17992" y="2154"/>
                </a:moveTo>
                <a:cubicBezTo>
                  <a:pt x="18792" y="2154"/>
                  <a:pt x="19443" y="2805"/>
                  <a:pt x="19443" y="3604"/>
                </a:cubicBezTo>
                <a:lnTo>
                  <a:pt x="19443" y="4335"/>
                </a:lnTo>
                <a:cubicBezTo>
                  <a:pt x="18823" y="3509"/>
                  <a:pt x="18088" y="2774"/>
                  <a:pt x="17262" y="2154"/>
                </a:cubicBezTo>
                <a:cubicBezTo>
                  <a:pt x="17262" y="2154"/>
                  <a:pt x="17992" y="2154"/>
                  <a:pt x="17992" y="2154"/>
                </a:cubicBezTo>
                <a:close/>
                <a:moveTo>
                  <a:pt x="17252" y="13548"/>
                </a:moveTo>
                <a:lnTo>
                  <a:pt x="18988" y="15285"/>
                </a:lnTo>
                <a:cubicBezTo>
                  <a:pt x="18131" y="16845"/>
                  <a:pt x="16842" y="18134"/>
                  <a:pt x="15282" y="18992"/>
                </a:cubicBezTo>
                <a:lnTo>
                  <a:pt x="13546" y="17255"/>
                </a:lnTo>
                <a:cubicBezTo>
                  <a:pt x="15208" y="16545"/>
                  <a:pt x="16542" y="15210"/>
                  <a:pt x="17252" y="13548"/>
                </a:cubicBezTo>
                <a:cubicBezTo>
                  <a:pt x="17252" y="13548"/>
                  <a:pt x="17252" y="13548"/>
                  <a:pt x="17252" y="13548"/>
                </a:cubicBezTo>
                <a:close/>
                <a:moveTo>
                  <a:pt x="4344" y="13548"/>
                </a:moveTo>
                <a:cubicBezTo>
                  <a:pt x="5054" y="15210"/>
                  <a:pt x="6388" y="16545"/>
                  <a:pt x="8051" y="17255"/>
                </a:cubicBezTo>
                <a:lnTo>
                  <a:pt x="6314" y="18992"/>
                </a:lnTo>
                <a:cubicBezTo>
                  <a:pt x="4754" y="18134"/>
                  <a:pt x="3465" y="16845"/>
                  <a:pt x="2608" y="15285"/>
                </a:cubicBezTo>
                <a:cubicBezTo>
                  <a:pt x="2608" y="15285"/>
                  <a:pt x="4344" y="13548"/>
                  <a:pt x="4344" y="13548"/>
                </a:cubicBezTo>
                <a:close/>
                <a:moveTo>
                  <a:pt x="4344" y="8052"/>
                </a:moveTo>
                <a:lnTo>
                  <a:pt x="2608" y="6315"/>
                </a:lnTo>
                <a:cubicBezTo>
                  <a:pt x="3465" y="4755"/>
                  <a:pt x="4754" y="3466"/>
                  <a:pt x="6314" y="2608"/>
                </a:cubicBezTo>
                <a:lnTo>
                  <a:pt x="8051" y="4345"/>
                </a:lnTo>
                <a:cubicBezTo>
                  <a:pt x="6388" y="5055"/>
                  <a:pt x="5054" y="6390"/>
                  <a:pt x="4344" y="8052"/>
                </a:cubicBezTo>
                <a:cubicBezTo>
                  <a:pt x="4344" y="8052"/>
                  <a:pt x="4344" y="8052"/>
                  <a:pt x="4344" y="8052"/>
                </a:cubicBezTo>
                <a:close/>
                <a:moveTo>
                  <a:pt x="10798" y="16357"/>
                </a:moveTo>
                <a:cubicBezTo>
                  <a:pt x="7743" y="16357"/>
                  <a:pt x="5242" y="13871"/>
                  <a:pt x="5242" y="10800"/>
                </a:cubicBezTo>
                <a:cubicBezTo>
                  <a:pt x="5242" y="7736"/>
                  <a:pt x="7735" y="5243"/>
                  <a:pt x="10798" y="5243"/>
                </a:cubicBezTo>
                <a:cubicBezTo>
                  <a:pt x="13861" y="5243"/>
                  <a:pt x="16354" y="7736"/>
                  <a:pt x="16354" y="10800"/>
                </a:cubicBezTo>
                <a:cubicBezTo>
                  <a:pt x="16354" y="13863"/>
                  <a:pt x="13861" y="16357"/>
                  <a:pt x="10798" y="16357"/>
                </a:cubicBezTo>
                <a:cubicBezTo>
                  <a:pt x="10798" y="16357"/>
                  <a:pt x="10798" y="16357"/>
                  <a:pt x="10798" y="16357"/>
                </a:cubicBezTo>
                <a:close/>
                <a:moveTo>
                  <a:pt x="17252" y="8052"/>
                </a:moveTo>
                <a:cubicBezTo>
                  <a:pt x="16542" y="6390"/>
                  <a:pt x="15208" y="5055"/>
                  <a:pt x="13546" y="4345"/>
                </a:cubicBezTo>
                <a:lnTo>
                  <a:pt x="15282" y="2608"/>
                </a:lnTo>
                <a:cubicBezTo>
                  <a:pt x="16842" y="3466"/>
                  <a:pt x="18131" y="4755"/>
                  <a:pt x="18988" y="6315"/>
                </a:cubicBezTo>
                <a:cubicBezTo>
                  <a:pt x="18988" y="6315"/>
                  <a:pt x="17252" y="8052"/>
                  <a:pt x="17252" y="8052"/>
                </a:cubicBezTo>
                <a:close/>
                <a:moveTo>
                  <a:pt x="21596" y="10778"/>
                </a:moveTo>
                <a:cubicBezTo>
                  <a:pt x="21593" y="9419"/>
                  <a:pt x="21338" y="8099"/>
                  <a:pt x="20854" y="6866"/>
                </a:cubicBezTo>
                <a:lnTo>
                  <a:pt x="20854" y="6851"/>
                </a:lnTo>
                <a:cubicBezTo>
                  <a:pt x="20854" y="3249"/>
                  <a:pt x="20876" y="3377"/>
                  <a:pt x="20780" y="2961"/>
                </a:cubicBezTo>
                <a:cubicBezTo>
                  <a:pt x="20535" y="1899"/>
                  <a:pt x="19698" y="1061"/>
                  <a:pt x="18636" y="816"/>
                </a:cubicBezTo>
                <a:cubicBezTo>
                  <a:pt x="18233" y="723"/>
                  <a:pt x="18387" y="742"/>
                  <a:pt x="14732" y="742"/>
                </a:cubicBezTo>
                <a:cubicBezTo>
                  <a:pt x="13459" y="242"/>
                  <a:pt x="12126" y="0"/>
                  <a:pt x="10798" y="0"/>
                </a:cubicBezTo>
                <a:cubicBezTo>
                  <a:pt x="9484" y="0"/>
                  <a:pt x="8150" y="237"/>
                  <a:pt x="6864" y="742"/>
                </a:cubicBezTo>
                <a:cubicBezTo>
                  <a:pt x="3246" y="742"/>
                  <a:pt x="3376" y="720"/>
                  <a:pt x="2960" y="816"/>
                </a:cubicBezTo>
                <a:cubicBezTo>
                  <a:pt x="1898" y="1061"/>
                  <a:pt x="1061" y="1899"/>
                  <a:pt x="816" y="2961"/>
                </a:cubicBezTo>
                <a:cubicBezTo>
                  <a:pt x="718" y="3383"/>
                  <a:pt x="742" y="3271"/>
                  <a:pt x="742" y="6866"/>
                </a:cubicBezTo>
                <a:cubicBezTo>
                  <a:pt x="257" y="8101"/>
                  <a:pt x="3" y="9421"/>
                  <a:pt x="0" y="10778"/>
                </a:cubicBezTo>
                <a:cubicBezTo>
                  <a:pt x="-2" y="12162"/>
                  <a:pt x="255" y="13494"/>
                  <a:pt x="742" y="14735"/>
                </a:cubicBezTo>
                <a:cubicBezTo>
                  <a:pt x="742" y="18341"/>
                  <a:pt x="718" y="18217"/>
                  <a:pt x="816" y="18639"/>
                </a:cubicBezTo>
                <a:cubicBezTo>
                  <a:pt x="1061" y="19701"/>
                  <a:pt x="1898" y="20539"/>
                  <a:pt x="2960" y="20784"/>
                </a:cubicBezTo>
                <a:cubicBezTo>
                  <a:pt x="3363" y="20877"/>
                  <a:pt x="3210" y="20858"/>
                  <a:pt x="6850" y="20858"/>
                </a:cubicBezTo>
                <a:lnTo>
                  <a:pt x="6864" y="20858"/>
                </a:lnTo>
                <a:cubicBezTo>
                  <a:pt x="8093" y="21340"/>
                  <a:pt x="9420" y="21600"/>
                  <a:pt x="10798" y="21600"/>
                </a:cubicBezTo>
                <a:cubicBezTo>
                  <a:pt x="12127" y="21600"/>
                  <a:pt x="13458" y="21358"/>
                  <a:pt x="14732" y="20858"/>
                </a:cubicBezTo>
                <a:lnTo>
                  <a:pt x="14746" y="20858"/>
                </a:lnTo>
                <a:cubicBezTo>
                  <a:pt x="18348" y="20858"/>
                  <a:pt x="18220" y="20880"/>
                  <a:pt x="18636" y="20784"/>
                </a:cubicBezTo>
                <a:cubicBezTo>
                  <a:pt x="19698" y="20539"/>
                  <a:pt x="20536" y="19701"/>
                  <a:pt x="20780" y="18639"/>
                </a:cubicBezTo>
                <a:cubicBezTo>
                  <a:pt x="20878" y="18217"/>
                  <a:pt x="20854" y="18328"/>
                  <a:pt x="20854" y="14749"/>
                </a:cubicBezTo>
                <a:lnTo>
                  <a:pt x="20854" y="14735"/>
                </a:lnTo>
                <a:cubicBezTo>
                  <a:pt x="21340" y="13498"/>
                  <a:pt x="21598" y="12166"/>
                  <a:pt x="21596" y="10778"/>
                </a:cubicBezTo>
                <a:cubicBezTo>
                  <a:pt x="21596" y="10778"/>
                  <a:pt x="21596" y="10778"/>
                  <a:pt x="21596" y="10778"/>
                </a:cubicBezTo>
                <a:close/>
              </a:path>
            </a:pathLst>
          </a:custGeom>
          <a:solidFill>
            <a:srgbClr val="4C6077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l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079" name="Shape 22079"/>
          <p:cNvSpPr/>
          <p:nvPr/>
        </p:nvSpPr>
        <p:spPr>
          <a:xfrm>
            <a:off x="5243516" y="1113733"/>
            <a:ext cx="712052" cy="668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18" y="19510"/>
                </a:moveTo>
                <a:lnTo>
                  <a:pt x="4582" y="19510"/>
                </a:lnTo>
                <a:lnTo>
                  <a:pt x="4582" y="17419"/>
                </a:lnTo>
                <a:lnTo>
                  <a:pt x="17018" y="17419"/>
                </a:lnTo>
                <a:cubicBezTo>
                  <a:pt x="17018" y="17419"/>
                  <a:pt x="17018" y="19510"/>
                  <a:pt x="17018" y="19510"/>
                </a:cubicBezTo>
                <a:close/>
                <a:moveTo>
                  <a:pt x="2945" y="2090"/>
                </a:moveTo>
                <a:cubicBezTo>
                  <a:pt x="3487" y="2090"/>
                  <a:pt x="3927" y="2559"/>
                  <a:pt x="3927" y="3135"/>
                </a:cubicBezTo>
                <a:cubicBezTo>
                  <a:pt x="3927" y="3712"/>
                  <a:pt x="3487" y="4181"/>
                  <a:pt x="2945" y="4181"/>
                </a:cubicBezTo>
                <a:cubicBezTo>
                  <a:pt x="2404" y="4181"/>
                  <a:pt x="1964" y="3712"/>
                  <a:pt x="1964" y="3135"/>
                </a:cubicBezTo>
                <a:cubicBezTo>
                  <a:pt x="1964" y="2559"/>
                  <a:pt x="2404" y="2090"/>
                  <a:pt x="2945" y="2090"/>
                </a:cubicBezTo>
                <a:cubicBezTo>
                  <a:pt x="2945" y="2090"/>
                  <a:pt x="2945" y="2090"/>
                  <a:pt x="2945" y="2090"/>
                </a:cubicBezTo>
                <a:close/>
                <a:moveTo>
                  <a:pt x="6137" y="11160"/>
                </a:moveTo>
                <a:cubicBezTo>
                  <a:pt x="6426" y="11186"/>
                  <a:pt x="6710" y="11074"/>
                  <a:pt x="6914" y="10856"/>
                </a:cubicBezTo>
                <a:lnTo>
                  <a:pt x="10800" y="6706"/>
                </a:lnTo>
                <a:lnTo>
                  <a:pt x="14686" y="10856"/>
                </a:lnTo>
                <a:cubicBezTo>
                  <a:pt x="14891" y="11074"/>
                  <a:pt x="15174" y="11186"/>
                  <a:pt x="15463" y="11160"/>
                </a:cubicBezTo>
                <a:cubicBezTo>
                  <a:pt x="15751" y="11134"/>
                  <a:pt x="16014" y="10975"/>
                  <a:pt x="16182" y="10724"/>
                </a:cubicBezTo>
                <a:lnTo>
                  <a:pt x="17460" y="8813"/>
                </a:lnTo>
                <a:lnTo>
                  <a:pt x="17078" y="15329"/>
                </a:lnTo>
                <a:lnTo>
                  <a:pt x="10819" y="15329"/>
                </a:lnTo>
                <a:cubicBezTo>
                  <a:pt x="10806" y="15329"/>
                  <a:pt x="10794" y="15329"/>
                  <a:pt x="10781" y="15329"/>
                </a:cubicBezTo>
                <a:lnTo>
                  <a:pt x="4522" y="15329"/>
                </a:lnTo>
                <a:lnTo>
                  <a:pt x="4140" y="8813"/>
                </a:lnTo>
                <a:lnTo>
                  <a:pt x="5418" y="10724"/>
                </a:lnTo>
                <a:cubicBezTo>
                  <a:pt x="5586" y="10975"/>
                  <a:pt x="5849" y="11134"/>
                  <a:pt x="6137" y="11160"/>
                </a:cubicBezTo>
                <a:cubicBezTo>
                  <a:pt x="6137" y="11160"/>
                  <a:pt x="6137" y="11160"/>
                  <a:pt x="6137" y="11160"/>
                </a:cubicBezTo>
                <a:close/>
                <a:moveTo>
                  <a:pt x="10800" y="2090"/>
                </a:moveTo>
                <a:cubicBezTo>
                  <a:pt x="11341" y="2090"/>
                  <a:pt x="11782" y="2559"/>
                  <a:pt x="11782" y="3135"/>
                </a:cubicBezTo>
                <a:cubicBezTo>
                  <a:pt x="11782" y="3712"/>
                  <a:pt x="11341" y="4181"/>
                  <a:pt x="10800" y="4181"/>
                </a:cubicBezTo>
                <a:cubicBezTo>
                  <a:pt x="10259" y="4181"/>
                  <a:pt x="9818" y="3712"/>
                  <a:pt x="9818" y="3135"/>
                </a:cubicBezTo>
                <a:cubicBezTo>
                  <a:pt x="9818" y="2559"/>
                  <a:pt x="10259" y="2090"/>
                  <a:pt x="10800" y="2090"/>
                </a:cubicBezTo>
                <a:cubicBezTo>
                  <a:pt x="10800" y="2090"/>
                  <a:pt x="10800" y="2090"/>
                  <a:pt x="10800" y="2090"/>
                </a:cubicBezTo>
                <a:close/>
                <a:moveTo>
                  <a:pt x="18655" y="2090"/>
                </a:moveTo>
                <a:cubicBezTo>
                  <a:pt x="19196" y="2090"/>
                  <a:pt x="19636" y="2559"/>
                  <a:pt x="19636" y="3135"/>
                </a:cubicBezTo>
                <a:cubicBezTo>
                  <a:pt x="19636" y="3712"/>
                  <a:pt x="19196" y="4181"/>
                  <a:pt x="18655" y="4181"/>
                </a:cubicBezTo>
                <a:cubicBezTo>
                  <a:pt x="18113" y="4181"/>
                  <a:pt x="17673" y="3712"/>
                  <a:pt x="17673" y="3135"/>
                </a:cubicBezTo>
                <a:cubicBezTo>
                  <a:pt x="17673" y="2559"/>
                  <a:pt x="18113" y="2090"/>
                  <a:pt x="18655" y="2090"/>
                </a:cubicBezTo>
                <a:cubicBezTo>
                  <a:pt x="18655" y="2090"/>
                  <a:pt x="18655" y="2090"/>
                  <a:pt x="18655" y="2090"/>
                </a:cubicBezTo>
                <a:close/>
                <a:moveTo>
                  <a:pt x="21600" y="3135"/>
                </a:moveTo>
                <a:cubicBezTo>
                  <a:pt x="21600" y="1407"/>
                  <a:pt x="20279" y="0"/>
                  <a:pt x="18655" y="0"/>
                </a:cubicBezTo>
                <a:cubicBezTo>
                  <a:pt x="17031" y="0"/>
                  <a:pt x="15709" y="1407"/>
                  <a:pt x="15709" y="3135"/>
                </a:cubicBezTo>
                <a:cubicBezTo>
                  <a:pt x="15709" y="4247"/>
                  <a:pt x="16256" y="5225"/>
                  <a:pt x="17078" y="5782"/>
                </a:cubicBezTo>
                <a:lnTo>
                  <a:pt x="15257" y="8504"/>
                </a:lnTo>
                <a:lnTo>
                  <a:pt x="12572" y="5638"/>
                </a:lnTo>
                <a:cubicBezTo>
                  <a:pt x="13284" y="5065"/>
                  <a:pt x="13745" y="4157"/>
                  <a:pt x="13745" y="3135"/>
                </a:cubicBezTo>
                <a:cubicBezTo>
                  <a:pt x="13745" y="1407"/>
                  <a:pt x="12424" y="0"/>
                  <a:pt x="10800" y="0"/>
                </a:cubicBezTo>
                <a:cubicBezTo>
                  <a:pt x="9176" y="0"/>
                  <a:pt x="7855" y="1407"/>
                  <a:pt x="7855" y="3135"/>
                </a:cubicBezTo>
                <a:cubicBezTo>
                  <a:pt x="7855" y="4157"/>
                  <a:pt x="8316" y="5065"/>
                  <a:pt x="9028" y="5638"/>
                </a:cubicBezTo>
                <a:lnTo>
                  <a:pt x="6343" y="8504"/>
                </a:lnTo>
                <a:lnTo>
                  <a:pt x="4523" y="5782"/>
                </a:lnTo>
                <a:cubicBezTo>
                  <a:pt x="5344" y="5225"/>
                  <a:pt x="5891" y="4247"/>
                  <a:pt x="5891" y="3135"/>
                </a:cubicBezTo>
                <a:cubicBezTo>
                  <a:pt x="5891" y="1407"/>
                  <a:pt x="4570" y="0"/>
                  <a:pt x="2945" y="0"/>
                </a:cubicBezTo>
                <a:cubicBezTo>
                  <a:pt x="1322" y="0"/>
                  <a:pt x="0" y="1407"/>
                  <a:pt x="0" y="3135"/>
                </a:cubicBezTo>
                <a:cubicBezTo>
                  <a:pt x="0" y="4518"/>
                  <a:pt x="845" y="5693"/>
                  <a:pt x="2013" y="6109"/>
                </a:cubicBezTo>
                <a:lnTo>
                  <a:pt x="2618" y="16407"/>
                </a:lnTo>
                <a:lnTo>
                  <a:pt x="2618" y="20555"/>
                </a:lnTo>
                <a:cubicBezTo>
                  <a:pt x="2618" y="21132"/>
                  <a:pt x="3058" y="21600"/>
                  <a:pt x="3600" y="21600"/>
                </a:cubicBezTo>
                <a:lnTo>
                  <a:pt x="18000" y="21600"/>
                </a:lnTo>
                <a:cubicBezTo>
                  <a:pt x="18542" y="21600"/>
                  <a:pt x="18982" y="21132"/>
                  <a:pt x="18982" y="20555"/>
                </a:cubicBezTo>
                <a:lnTo>
                  <a:pt x="18982" y="16407"/>
                </a:lnTo>
                <a:lnTo>
                  <a:pt x="19587" y="6109"/>
                </a:lnTo>
                <a:cubicBezTo>
                  <a:pt x="20755" y="5693"/>
                  <a:pt x="21600" y="4518"/>
                  <a:pt x="21600" y="3135"/>
                </a:cubicBezTo>
                <a:cubicBezTo>
                  <a:pt x="21600" y="3135"/>
                  <a:pt x="21600" y="3135"/>
                  <a:pt x="21600" y="313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l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080" name="Shape 22080"/>
          <p:cNvSpPr/>
          <p:nvPr/>
        </p:nvSpPr>
        <p:spPr>
          <a:xfrm>
            <a:off x="8305209" y="1097876"/>
            <a:ext cx="674839" cy="675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07" y="0"/>
                </a:moveTo>
                <a:cubicBezTo>
                  <a:pt x="4364" y="0"/>
                  <a:pt x="3929" y="444"/>
                  <a:pt x="3929" y="986"/>
                </a:cubicBezTo>
                <a:lnTo>
                  <a:pt x="3929" y="3927"/>
                </a:lnTo>
                <a:lnTo>
                  <a:pt x="978" y="3927"/>
                </a:lnTo>
                <a:cubicBezTo>
                  <a:pt x="435" y="3927"/>
                  <a:pt x="0" y="4362"/>
                  <a:pt x="0" y="4905"/>
                </a:cubicBezTo>
                <a:lnTo>
                  <a:pt x="0" y="16686"/>
                </a:lnTo>
                <a:cubicBezTo>
                  <a:pt x="0" y="17228"/>
                  <a:pt x="435" y="17673"/>
                  <a:pt x="978" y="17673"/>
                </a:cubicBezTo>
                <a:lnTo>
                  <a:pt x="3929" y="17673"/>
                </a:lnTo>
                <a:lnTo>
                  <a:pt x="3929" y="20614"/>
                </a:lnTo>
                <a:cubicBezTo>
                  <a:pt x="3929" y="21156"/>
                  <a:pt x="4364" y="21600"/>
                  <a:pt x="4907" y="21600"/>
                </a:cubicBezTo>
                <a:lnTo>
                  <a:pt x="16693" y="21600"/>
                </a:lnTo>
                <a:cubicBezTo>
                  <a:pt x="17236" y="21600"/>
                  <a:pt x="17671" y="21156"/>
                  <a:pt x="17671" y="20614"/>
                </a:cubicBezTo>
                <a:lnTo>
                  <a:pt x="17671" y="17673"/>
                </a:lnTo>
                <a:lnTo>
                  <a:pt x="20622" y="17673"/>
                </a:lnTo>
                <a:cubicBezTo>
                  <a:pt x="21165" y="17673"/>
                  <a:pt x="21600" y="17228"/>
                  <a:pt x="21600" y="16686"/>
                </a:cubicBezTo>
                <a:lnTo>
                  <a:pt x="21600" y="4905"/>
                </a:lnTo>
                <a:cubicBezTo>
                  <a:pt x="21600" y="4362"/>
                  <a:pt x="21165" y="3927"/>
                  <a:pt x="20622" y="3927"/>
                </a:cubicBezTo>
                <a:lnTo>
                  <a:pt x="17671" y="3927"/>
                </a:lnTo>
                <a:lnTo>
                  <a:pt x="17671" y="986"/>
                </a:lnTo>
                <a:cubicBezTo>
                  <a:pt x="17671" y="444"/>
                  <a:pt x="17236" y="0"/>
                  <a:pt x="16693" y="0"/>
                </a:cubicBezTo>
                <a:lnTo>
                  <a:pt x="4907" y="0"/>
                </a:lnTo>
                <a:close/>
                <a:moveTo>
                  <a:pt x="5884" y="1964"/>
                </a:moveTo>
                <a:lnTo>
                  <a:pt x="15707" y="1964"/>
                </a:lnTo>
                <a:lnTo>
                  <a:pt x="15707" y="3927"/>
                </a:lnTo>
                <a:lnTo>
                  <a:pt x="5884" y="3927"/>
                </a:lnTo>
                <a:cubicBezTo>
                  <a:pt x="5884" y="3927"/>
                  <a:pt x="5884" y="1964"/>
                  <a:pt x="5884" y="1964"/>
                </a:cubicBezTo>
                <a:close/>
                <a:moveTo>
                  <a:pt x="1964" y="5891"/>
                </a:moveTo>
                <a:lnTo>
                  <a:pt x="19636" y="5891"/>
                </a:lnTo>
                <a:cubicBezTo>
                  <a:pt x="19636" y="5891"/>
                  <a:pt x="19636" y="15709"/>
                  <a:pt x="19636" y="15709"/>
                </a:cubicBezTo>
                <a:lnTo>
                  <a:pt x="17671" y="15709"/>
                </a:lnTo>
                <a:lnTo>
                  <a:pt x="17671" y="8832"/>
                </a:lnTo>
                <a:cubicBezTo>
                  <a:pt x="17671" y="8289"/>
                  <a:pt x="17236" y="7855"/>
                  <a:pt x="16693" y="7855"/>
                </a:cubicBezTo>
                <a:lnTo>
                  <a:pt x="4907" y="7855"/>
                </a:lnTo>
                <a:cubicBezTo>
                  <a:pt x="4364" y="7855"/>
                  <a:pt x="3929" y="8289"/>
                  <a:pt x="3929" y="8832"/>
                </a:cubicBezTo>
                <a:lnTo>
                  <a:pt x="3929" y="15709"/>
                </a:lnTo>
                <a:lnTo>
                  <a:pt x="1964" y="15709"/>
                </a:lnTo>
                <a:lnTo>
                  <a:pt x="1964" y="5891"/>
                </a:lnTo>
                <a:close/>
                <a:moveTo>
                  <a:pt x="5884" y="9818"/>
                </a:moveTo>
                <a:lnTo>
                  <a:pt x="15707" y="9818"/>
                </a:lnTo>
                <a:cubicBezTo>
                  <a:pt x="15707" y="9818"/>
                  <a:pt x="15707" y="19636"/>
                  <a:pt x="15707" y="19636"/>
                </a:cubicBezTo>
                <a:lnTo>
                  <a:pt x="5884" y="19636"/>
                </a:lnTo>
                <a:lnTo>
                  <a:pt x="5884" y="9818"/>
                </a:lnTo>
                <a:close/>
                <a:moveTo>
                  <a:pt x="8799" y="11872"/>
                </a:moveTo>
                <a:cubicBezTo>
                  <a:pt x="8257" y="11872"/>
                  <a:pt x="7822" y="12316"/>
                  <a:pt x="7822" y="12859"/>
                </a:cubicBezTo>
                <a:cubicBezTo>
                  <a:pt x="7822" y="13401"/>
                  <a:pt x="8257" y="13836"/>
                  <a:pt x="8799" y="13836"/>
                </a:cubicBezTo>
                <a:lnTo>
                  <a:pt x="12728" y="13836"/>
                </a:lnTo>
                <a:cubicBezTo>
                  <a:pt x="13271" y="13836"/>
                  <a:pt x="13715" y="13401"/>
                  <a:pt x="13715" y="12859"/>
                </a:cubicBezTo>
                <a:cubicBezTo>
                  <a:pt x="13715" y="12316"/>
                  <a:pt x="13271" y="11872"/>
                  <a:pt x="12728" y="11872"/>
                </a:cubicBezTo>
                <a:lnTo>
                  <a:pt x="8799" y="11872"/>
                </a:lnTo>
                <a:close/>
                <a:moveTo>
                  <a:pt x="8799" y="15637"/>
                </a:moveTo>
                <a:cubicBezTo>
                  <a:pt x="8257" y="15637"/>
                  <a:pt x="7822" y="16081"/>
                  <a:pt x="7822" y="16623"/>
                </a:cubicBezTo>
                <a:cubicBezTo>
                  <a:pt x="7822" y="17165"/>
                  <a:pt x="8257" y="17600"/>
                  <a:pt x="8799" y="17600"/>
                </a:cubicBezTo>
                <a:lnTo>
                  <a:pt x="12728" y="17600"/>
                </a:lnTo>
                <a:cubicBezTo>
                  <a:pt x="13271" y="17600"/>
                  <a:pt x="13715" y="17165"/>
                  <a:pt x="13715" y="16623"/>
                </a:cubicBezTo>
                <a:cubicBezTo>
                  <a:pt x="13715" y="16081"/>
                  <a:pt x="13271" y="15637"/>
                  <a:pt x="12728" y="15637"/>
                </a:cubicBezTo>
                <a:lnTo>
                  <a:pt x="8799" y="15637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l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081" name="Shape 22081"/>
          <p:cNvSpPr/>
          <p:nvPr/>
        </p:nvSpPr>
        <p:spPr>
          <a:xfrm>
            <a:off x="5262007" y="2920026"/>
            <a:ext cx="675065" cy="67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505" extrusionOk="0">
                <a:moveTo>
                  <a:pt x="15246" y="19145"/>
                </a:moveTo>
                <a:lnTo>
                  <a:pt x="12081" y="15966"/>
                </a:lnTo>
                <a:lnTo>
                  <a:pt x="15895" y="12135"/>
                </a:lnTo>
                <a:lnTo>
                  <a:pt x="19061" y="15314"/>
                </a:lnTo>
                <a:cubicBezTo>
                  <a:pt x="19061" y="15314"/>
                  <a:pt x="15246" y="19145"/>
                  <a:pt x="15246" y="19145"/>
                </a:cubicBezTo>
                <a:close/>
                <a:moveTo>
                  <a:pt x="5761" y="19550"/>
                </a:moveTo>
                <a:lnTo>
                  <a:pt x="1947" y="19550"/>
                </a:lnTo>
                <a:lnTo>
                  <a:pt x="1947" y="15719"/>
                </a:lnTo>
                <a:lnTo>
                  <a:pt x="6201" y="11446"/>
                </a:lnTo>
                <a:cubicBezTo>
                  <a:pt x="6202" y="11446"/>
                  <a:pt x="6202" y="11445"/>
                  <a:pt x="6203" y="11444"/>
                </a:cubicBezTo>
                <a:cubicBezTo>
                  <a:pt x="6203" y="11444"/>
                  <a:pt x="6204" y="11443"/>
                  <a:pt x="6205" y="11442"/>
                </a:cubicBezTo>
                <a:lnTo>
                  <a:pt x="10705" y="6922"/>
                </a:lnTo>
                <a:lnTo>
                  <a:pt x="11924" y="8146"/>
                </a:lnTo>
                <a:lnTo>
                  <a:pt x="4256" y="15847"/>
                </a:lnTo>
                <a:cubicBezTo>
                  <a:pt x="3877" y="16229"/>
                  <a:pt x="3877" y="16848"/>
                  <a:pt x="4256" y="17230"/>
                </a:cubicBezTo>
                <a:cubicBezTo>
                  <a:pt x="4446" y="17421"/>
                  <a:pt x="4695" y="17516"/>
                  <a:pt x="4945" y="17516"/>
                </a:cubicBezTo>
                <a:cubicBezTo>
                  <a:pt x="5194" y="17516"/>
                  <a:pt x="5443" y="17421"/>
                  <a:pt x="5633" y="17230"/>
                </a:cubicBezTo>
                <a:lnTo>
                  <a:pt x="13300" y="9529"/>
                </a:lnTo>
                <a:lnTo>
                  <a:pt x="14519" y="10753"/>
                </a:lnTo>
                <a:cubicBezTo>
                  <a:pt x="14519" y="10753"/>
                  <a:pt x="5761" y="19550"/>
                  <a:pt x="5761" y="19550"/>
                </a:cubicBezTo>
                <a:close/>
                <a:moveTo>
                  <a:pt x="2349" y="6191"/>
                </a:moveTo>
                <a:lnTo>
                  <a:pt x="6163" y="2361"/>
                </a:lnTo>
                <a:lnTo>
                  <a:pt x="9329" y="5540"/>
                </a:lnTo>
                <a:lnTo>
                  <a:pt x="5515" y="9371"/>
                </a:lnTo>
                <a:cubicBezTo>
                  <a:pt x="5515" y="9371"/>
                  <a:pt x="2349" y="6191"/>
                  <a:pt x="2349" y="6191"/>
                </a:cubicBezTo>
                <a:close/>
                <a:moveTo>
                  <a:pt x="15246" y="2361"/>
                </a:moveTo>
                <a:lnTo>
                  <a:pt x="19061" y="6191"/>
                </a:lnTo>
                <a:lnTo>
                  <a:pt x="15895" y="9371"/>
                </a:lnTo>
                <a:lnTo>
                  <a:pt x="12081" y="5540"/>
                </a:lnTo>
                <a:cubicBezTo>
                  <a:pt x="12081" y="5540"/>
                  <a:pt x="15246" y="2361"/>
                  <a:pt x="15246" y="2361"/>
                </a:cubicBezTo>
                <a:close/>
                <a:moveTo>
                  <a:pt x="17271" y="10753"/>
                </a:moveTo>
                <a:lnTo>
                  <a:pt x="21125" y="6882"/>
                </a:lnTo>
                <a:cubicBezTo>
                  <a:pt x="21505" y="6501"/>
                  <a:pt x="21505" y="5882"/>
                  <a:pt x="21125" y="5500"/>
                </a:cubicBezTo>
                <a:lnTo>
                  <a:pt x="15934" y="287"/>
                </a:lnTo>
                <a:cubicBezTo>
                  <a:pt x="15555" y="-95"/>
                  <a:pt x="14938" y="-95"/>
                  <a:pt x="14558" y="287"/>
                </a:cubicBezTo>
                <a:lnTo>
                  <a:pt x="10705" y="4157"/>
                </a:lnTo>
                <a:lnTo>
                  <a:pt x="6852" y="287"/>
                </a:lnTo>
                <a:cubicBezTo>
                  <a:pt x="6472" y="-95"/>
                  <a:pt x="5856" y="-95"/>
                  <a:pt x="5475" y="287"/>
                </a:cubicBezTo>
                <a:lnTo>
                  <a:pt x="285" y="5500"/>
                </a:lnTo>
                <a:cubicBezTo>
                  <a:pt x="-95" y="5882"/>
                  <a:pt x="-95" y="6501"/>
                  <a:pt x="285" y="6882"/>
                </a:cubicBezTo>
                <a:lnTo>
                  <a:pt x="4139" y="10753"/>
                </a:lnTo>
                <a:lnTo>
                  <a:pt x="285" y="14623"/>
                </a:lnTo>
                <a:cubicBezTo>
                  <a:pt x="103" y="14807"/>
                  <a:pt x="0" y="15055"/>
                  <a:pt x="0" y="15314"/>
                </a:cubicBezTo>
                <a:lnTo>
                  <a:pt x="0" y="20528"/>
                </a:lnTo>
                <a:cubicBezTo>
                  <a:pt x="0" y="21068"/>
                  <a:pt x="436" y="21505"/>
                  <a:pt x="973" y="21505"/>
                </a:cubicBezTo>
                <a:lnTo>
                  <a:pt x="6163" y="21505"/>
                </a:lnTo>
                <a:cubicBezTo>
                  <a:pt x="6422" y="21505"/>
                  <a:pt x="6669" y="21402"/>
                  <a:pt x="6852" y="21219"/>
                </a:cubicBezTo>
                <a:lnTo>
                  <a:pt x="10705" y="17349"/>
                </a:lnTo>
                <a:lnTo>
                  <a:pt x="14558" y="21219"/>
                </a:lnTo>
                <a:cubicBezTo>
                  <a:pt x="14748" y="21410"/>
                  <a:pt x="14997" y="21505"/>
                  <a:pt x="15246" y="21505"/>
                </a:cubicBezTo>
                <a:cubicBezTo>
                  <a:pt x="15495" y="21505"/>
                  <a:pt x="15745" y="21410"/>
                  <a:pt x="15934" y="21219"/>
                </a:cubicBezTo>
                <a:lnTo>
                  <a:pt x="21125" y="16005"/>
                </a:lnTo>
                <a:cubicBezTo>
                  <a:pt x="21505" y="15624"/>
                  <a:pt x="21505" y="15005"/>
                  <a:pt x="21125" y="14623"/>
                </a:cubicBezTo>
                <a:cubicBezTo>
                  <a:pt x="21125" y="14623"/>
                  <a:pt x="17271" y="10753"/>
                  <a:pt x="17271" y="10753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l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082" name="Shape 22082"/>
          <p:cNvSpPr/>
          <p:nvPr/>
        </p:nvSpPr>
        <p:spPr>
          <a:xfrm>
            <a:off x="8357705" y="2924124"/>
            <a:ext cx="569835" cy="675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55" y="11602"/>
                </a:moveTo>
                <a:lnTo>
                  <a:pt x="15055" y="9945"/>
                </a:lnTo>
                <a:lnTo>
                  <a:pt x="19636" y="9945"/>
                </a:lnTo>
                <a:lnTo>
                  <a:pt x="19636" y="11602"/>
                </a:lnTo>
                <a:cubicBezTo>
                  <a:pt x="19636" y="11602"/>
                  <a:pt x="15055" y="11602"/>
                  <a:pt x="15055" y="11602"/>
                </a:cubicBezTo>
                <a:close/>
                <a:moveTo>
                  <a:pt x="17673" y="19943"/>
                </a:moveTo>
                <a:lnTo>
                  <a:pt x="13091" y="19943"/>
                </a:lnTo>
                <a:lnTo>
                  <a:pt x="13091" y="13259"/>
                </a:lnTo>
                <a:lnTo>
                  <a:pt x="17673" y="13259"/>
                </a:lnTo>
                <a:cubicBezTo>
                  <a:pt x="17673" y="13259"/>
                  <a:pt x="17673" y="19943"/>
                  <a:pt x="17673" y="19943"/>
                </a:cubicBezTo>
                <a:close/>
                <a:moveTo>
                  <a:pt x="3927" y="18258"/>
                </a:moveTo>
                <a:lnTo>
                  <a:pt x="11127" y="18258"/>
                </a:lnTo>
                <a:lnTo>
                  <a:pt x="11127" y="19943"/>
                </a:lnTo>
                <a:lnTo>
                  <a:pt x="3927" y="19943"/>
                </a:lnTo>
                <a:cubicBezTo>
                  <a:pt x="3927" y="19943"/>
                  <a:pt x="3927" y="18258"/>
                  <a:pt x="3927" y="18258"/>
                </a:cubicBezTo>
                <a:close/>
                <a:moveTo>
                  <a:pt x="7527" y="13259"/>
                </a:moveTo>
                <a:lnTo>
                  <a:pt x="11127" y="13259"/>
                </a:lnTo>
                <a:lnTo>
                  <a:pt x="11127" y="16601"/>
                </a:lnTo>
                <a:lnTo>
                  <a:pt x="3927" y="16601"/>
                </a:lnTo>
                <a:lnTo>
                  <a:pt x="3927" y="13259"/>
                </a:lnTo>
                <a:cubicBezTo>
                  <a:pt x="3927" y="13259"/>
                  <a:pt x="7527" y="13259"/>
                  <a:pt x="7527" y="13259"/>
                </a:cubicBezTo>
                <a:close/>
                <a:moveTo>
                  <a:pt x="3653" y="4972"/>
                </a:moveTo>
                <a:lnTo>
                  <a:pt x="7085" y="4972"/>
                </a:lnTo>
                <a:lnTo>
                  <a:pt x="6648" y="8287"/>
                </a:lnTo>
                <a:lnTo>
                  <a:pt x="2344" y="8287"/>
                </a:lnTo>
                <a:cubicBezTo>
                  <a:pt x="2344" y="8287"/>
                  <a:pt x="3653" y="4972"/>
                  <a:pt x="3653" y="4972"/>
                </a:cubicBezTo>
                <a:close/>
                <a:moveTo>
                  <a:pt x="6545" y="1657"/>
                </a:moveTo>
                <a:lnTo>
                  <a:pt x="15055" y="1657"/>
                </a:lnTo>
                <a:lnTo>
                  <a:pt x="15055" y="3315"/>
                </a:lnTo>
                <a:lnTo>
                  <a:pt x="6545" y="3315"/>
                </a:lnTo>
                <a:cubicBezTo>
                  <a:pt x="6545" y="3315"/>
                  <a:pt x="6545" y="1657"/>
                  <a:pt x="6545" y="1657"/>
                </a:cubicBezTo>
                <a:close/>
                <a:moveTo>
                  <a:pt x="12976" y="8287"/>
                </a:moveTo>
                <a:lnTo>
                  <a:pt x="8624" y="8287"/>
                </a:lnTo>
                <a:lnTo>
                  <a:pt x="9061" y="4972"/>
                </a:lnTo>
                <a:lnTo>
                  <a:pt x="12539" y="4972"/>
                </a:lnTo>
                <a:cubicBezTo>
                  <a:pt x="12539" y="4972"/>
                  <a:pt x="12976" y="8287"/>
                  <a:pt x="12976" y="8287"/>
                </a:cubicBezTo>
                <a:close/>
                <a:moveTo>
                  <a:pt x="1964" y="11602"/>
                </a:moveTo>
                <a:lnTo>
                  <a:pt x="1964" y="9945"/>
                </a:lnTo>
                <a:lnTo>
                  <a:pt x="6545" y="9945"/>
                </a:lnTo>
                <a:lnTo>
                  <a:pt x="6545" y="11602"/>
                </a:lnTo>
                <a:cubicBezTo>
                  <a:pt x="6545" y="11602"/>
                  <a:pt x="1964" y="11602"/>
                  <a:pt x="1964" y="11602"/>
                </a:cubicBezTo>
                <a:close/>
                <a:moveTo>
                  <a:pt x="8509" y="11602"/>
                </a:moveTo>
                <a:lnTo>
                  <a:pt x="8509" y="9945"/>
                </a:lnTo>
                <a:lnTo>
                  <a:pt x="13091" y="9945"/>
                </a:lnTo>
                <a:lnTo>
                  <a:pt x="13091" y="11602"/>
                </a:lnTo>
                <a:cubicBezTo>
                  <a:pt x="13091" y="11602"/>
                  <a:pt x="8509" y="11602"/>
                  <a:pt x="8509" y="11602"/>
                </a:cubicBezTo>
                <a:close/>
                <a:moveTo>
                  <a:pt x="19256" y="8287"/>
                </a:moveTo>
                <a:lnTo>
                  <a:pt x="14952" y="8287"/>
                </a:lnTo>
                <a:lnTo>
                  <a:pt x="14515" y="4972"/>
                </a:lnTo>
                <a:lnTo>
                  <a:pt x="17947" y="4972"/>
                </a:lnTo>
                <a:cubicBezTo>
                  <a:pt x="17947" y="4972"/>
                  <a:pt x="19256" y="8287"/>
                  <a:pt x="19256" y="8287"/>
                </a:cubicBezTo>
                <a:close/>
                <a:moveTo>
                  <a:pt x="21550" y="8853"/>
                </a:moveTo>
                <a:lnTo>
                  <a:pt x="19586" y="3881"/>
                </a:lnTo>
                <a:cubicBezTo>
                  <a:pt x="19452" y="3543"/>
                  <a:pt x="19077" y="3315"/>
                  <a:pt x="18655" y="3315"/>
                </a:cubicBezTo>
                <a:lnTo>
                  <a:pt x="17018" y="3315"/>
                </a:lnTo>
                <a:lnTo>
                  <a:pt x="17018" y="829"/>
                </a:lnTo>
                <a:cubicBezTo>
                  <a:pt x="17018" y="371"/>
                  <a:pt x="16578" y="0"/>
                  <a:pt x="16036" y="0"/>
                </a:cubicBezTo>
                <a:lnTo>
                  <a:pt x="5563" y="0"/>
                </a:lnTo>
                <a:cubicBezTo>
                  <a:pt x="5021" y="0"/>
                  <a:pt x="4582" y="371"/>
                  <a:pt x="4582" y="829"/>
                </a:cubicBezTo>
                <a:lnTo>
                  <a:pt x="4582" y="3315"/>
                </a:lnTo>
                <a:lnTo>
                  <a:pt x="2945" y="3315"/>
                </a:lnTo>
                <a:cubicBezTo>
                  <a:pt x="2523" y="3315"/>
                  <a:pt x="2148" y="3543"/>
                  <a:pt x="2014" y="3881"/>
                </a:cubicBezTo>
                <a:lnTo>
                  <a:pt x="50" y="8853"/>
                </a:lnTo>
                <a:cubicBezTo>
                  <a:pt x="17" y="8938"/>
                  <a:pt x="0" y="9026"/>
                  <a:pt x="0" y="9116"/>
                </a:cubicBezTo>
                <a:lnTo>
                  <a:pt x="0" y="12431"/>
                </a:lnTo>
                <a:cubicBezTo>
                  <a:pt x="0" y="12888"/>
                  <a:pt x="439" y="13259"/>
                  <a:pt x="982" y="13259"/>
                </a:cubicBezTo>
                <a:lnTo>
                  <a:pt x="1964" y="13259"/>
                </a:lnTo>
                <a:lnTo>
                  <a:pt x="1964" y="20771"/>
                </a:lnTo>
                <a:cubicBezTo>
                  <a:pt x="1964" y="2122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229"/>
                  <a:pt x="19636" y="20771"/>
                </a:cubicBezTo>
                <a:lnTo>
                  <a:pt x="19636" y="13259"/>
                </a:lnTo>
                <a:lnTo>
                  <a:pt x="20618" y="13259"/>
                </a:lnTo>
                <a:cubicBezTo>
                  <a:pt x="21161" y="13259"/>
                  <a:pt x="21600" y="12888"/>
                  <a:pt x="21600" y="12431"/>
                </a:cubicBezTo>
                <a:lnTo>
                  <a:pt x="21600" y="9116"/>
                </a:lnTo>
                <a:cubicBezTo>
                  <a:pt x="21600" y="9026"/>
                  <a:pt x="21583" y="8938"/>
                  <a:pt x="21550" y="8853"/>
                </a:cubicBezTo>
                <a:cubicBezTo>
                  <a:pt x="21550" y="8853"/>
                  <a:pt x="21550" y="8853"/>
                  <a:pt x="21550" y="8853"/>
                </a:cubicBez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marL="0" marR="0" lvl="0" indent="0" algn="l" defTabSz="228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DE98C5-8F4A-431D-936A-9A82B0E0A103}"/>
              </a:ext>
            </a:extLst>
          </p:cNvPr>
          <p:cNvGrpSpPr/>
          <p:nvPr/>
        </p:nvGrpSpPr>
        <p:grpSpPr>
          <a:xfrm>
            <a:off x="239052" y="646331"/>
            <a:ext cx="6217241" cy="6081040"/>
            <a:chOff x="239052" y="646331"/>
            <a:chExt cx="6217241" cy="608104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BF9993-452F-4C56-BA97-CDA667829C0C}"/>
                </a:ext>
              </a:extLst>
            </p:cNvPr>
            <p:cNvGrpSpPr/>
            <p:nvPr/>
          </p:nvGrpSpPr>
          <p:grpSpPr>
            <a:xfrm>
              <a:off x="2117734" y="2936149"/>
              <a:ext cx="4338559" cy="3791222"/>
              <a:chOff x="3203848" y="1779662"/>
              <a:chExt cx="3332582" cy="2999495"/>
            </a:xfrm>
            <a:solidFill>
              <a:sysClr val="windowText" lastClr="000000">
                <a:lumMod val="75000"/>
                <a:lumOff val="25000"/>
              </a:sysClr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CB2D062-42FD-43A2-89AA-E951062462A2}"/>
                  </a:ext>
                </a:extLst>
              </p:cNvPr>
              <p:cNvSpPr/>
              <p:nvPr/>
            </p:nvSpPr>
            <p:spPr>
              <a:xfrm>
                <a:off x="6428430" y="3934363"/>
                <a:ext cx="108000" cy="631587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42A8AF6-354D-4C17-9AF6-05E69980CE5F}"/>
                  </a:ext>
                </a:extLst>
              </p:cNvPr>
              <p:cNvSpPr/>
              <p:nvPr/>
            </p:nvSpPr>
            <p:spPr>
              <a:xfrm>
                <a:off x="3203848" y="1779662"/>
                <a:ext cx="108000" cy="2773364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6343E07B-8136-410C-9F61-08615B000AC4}"/>
                  </a:ext>
                </a:extLst>
              </p:cNvPr>
              <p:cNvSpPr/>
              <p:nvPr/>
            </p:nvSpPr>
            <p:spPr>
              <a:xfrm>
                <a:off x="3203848" y="4326895"/>
                <a:ext cx="452262" cy="452262"/>
              </a:xfrm>
              <a:prstGeom prst="blockArc">
                <a:avLst>
                  <a:gd name="adj1" fmla="val 5431834"/>
                  <a:gd name="adj2" fmla="val 10817112"/>
                  <a:gd name="adj3" fmla="val 24281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EFAFF5F-5FE0-462E-97F6-19F0F5E6DB27}"/>
                  </a:ext>
                </a:extLst>
              </p:cNvPr>
              <p:cNvSpPr/>
              <p:nvPr/>
            </p:nvSpPr>
            <p:spPr>
              <a:xfrm>
                <a:off x="3425216" y="4671157"/>
                <a:ext cx="2916000" cy="108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CA9F7D1A-04B3-45BD-96EC-AAA41EB11D6F}"/>
                  </a:ext>
                </a:extLst>
              </p:cNvPr>
              <p:cNvSpPr/>
              <p:nvPr/>
            </p:nvSpPr>
            <p:spPr>
              <a:xfrm rot="16200000">
                <a:off x="6084168" y="4326895"/>
                <a:ext cx="452262" cy="452262"/>
              </a:xfrm>
              <a:prstGeom prst="blockArc">
                <a:avLst>
                  <a:gd name="adj1" fmla="val 5431834"/>
                  <a:gd name="adj2" fmla="val 10817112"/>
                  <a:gd name="adj3" fmla="val 24281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90A4F09-7141-4D74-87AB-8D9131942231}"/>
                </a:ext>
              </a:extLst>
            </p:cNvPr>
            <p:cNvGrpSpPr/>
            <p:nvPr/>
          </p:nvGrpSpPr>
          <p:grpSpPr>
            <a:xfrm flipH="1">
              <a:off x="239052" y="646331"/>
              <a:ext cx="3862966" cy="3904811"/>
              <a:chOff x="4848046" y="3681671"/>
              <a:chExt cx="2758049" cy="2928608"/>
            </a:xfrm>
          </p:grpSpPr>
          <p:sp>
            <p:nvSpPr>
              <p:cNvPr id="55" name="Teardrop 30">
                <a:extLst>
                  <a:ext uri="{FF2B5EF4-FFF2-40B4-BE49-F238E27FC236}">
                    <a16:creationId xmlns:a16="http://schemas.microsoft.com/office/drawing/2014/main" id="{4EF433C0-BA54-4635-A4C6-FAAD76783F88}"/>
                  </a:ext>
                </a:extLst>
              </p:cNvPr>
              <p:cNvSpPr/>
              <p:nvPr/>
            </p:nvSpPr>
            <p:spPr>
              <a:xfrm rot="8100000">
                <a:off x="5417737" y="4225696"/>
                <a:ext cx="1602534" cy="1602536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698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6" name="Rounded Rectangle 110">
                <a:extLst>
                  <a:ext uri="{FF2B5EF4-FFF2-40B4-BE49-F238E27FC236}">
                    <a16:creationId xmlns:a16="http://schemas.microsoft.com/office/drawing/2014/main" id="{1B543CF0-3057-49A0-A61B-982AAD7D9D10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7" name="Rounded Rectangle 111">
                <a:extLst>
                  <a:ext uri="{FF2B5EF4-FFF2-40B4-BE49-F238E27FC236}">
                    <a16:creationId xmlns:a16="http://schemas.microsoft.com/office/drawing/2014/main" id="{37CE1719-9B6E-4A19-907E-B0E254236ED8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8" name="Rounded Rectangle 112">
                <a:extLst>
                  <a:ext uri="{FF2B5EF4-FFF2-40B4-BE49-F238E27FC236}">
                    <a16:creationId xmlns:a16="http://schemas.microsoft.com/office/drawing/2014/main" id="{E3327E60-E455-4D7B-8EDD-D3D79D1760C5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9" name="Rounded Rectangle 113">
                <a:extLst>
                  <a:ext uri="{FF2B5EF4-FFF2-40B4-BE49-F238E27FC236}">
                    <a16:creationId xmlns:a16="http://schemas.microsoft.com/office/drawing/2014/main" id="{9382B6DC-69C1-4662-B534-2A5CA4ACE9B0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0" name="Rounded Rectangle 114">
                <a:extLst>
                  <a:ext uri="{FF2B5EF4-FFF2-40B4-BE49-F238E27FC236}">
                    <a16:creationId xmlns:a16="http://schemas.microsoft.com/office/drawing/2014/main" id="{4A106E01-79BD-45B3-947D-11B3ADB9E26B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1" name="Rounded Rectangle 115">
                <a:extLst>
                  <a:ext uri="{FF2B5EF4-FFF2-40B4-BE49-F238E27FC236}">
                    <a16:creationId xmlns:a16="http://schemas.microsoft.com/office/drawing/2014/main" id="{06B2FBE5-F1C0-4379-9002-02B26B6B1B55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2" name="Rounded Rectangle 116">
                <a:extLst>
                  <a:ext uri="{FF2B5EF4-FFF2-40B4-BE49-F238E27FC236}">
                    <a16:creationId xmlns:a16="http://schemas.microsoft.com/office/drawing/2014/main" id="{127AC914-6F2C-402A-8964-0F90F3B35057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3" name="Rounded Rectangle 117">
                <a:extLst>
                  <a:ext uri="{FF2B5EF4-FFF2-40B4-BE49-F238E27FC236}">
                    <a16:creationId xmlns:a16="http://schemas.microsoft.com/office/drawing/2014/main" id="{DA81DFBA-6707-4F3C-A50D-FBEBA2AAC39A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6502286-D763-4FC6-8FF3-88EF18768B10}"/>
                </a:ext>
              </a:extLst>
            </p:cNvPr>
            <p:cNvGrpSpPr/>
            <p:nvPr/>
          </p:nvGrpSpPr>
          <p:grpSpPr>
            <a:xfrm flipH="1">
              <a:off x="1854206" y="1510729"/>
              <a:ext cx="948684" cy="1923404"/>
              <a:chOff x="6777274" y="1831284"/>
              <a:chExt cx="552841" cy="117741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0B8D6B2-9C1A-4169-81BE-034EB35DD3FD}"/>
                  </a:ext>
                </a:extLst>
              </p:cNvPr>
              <p:cNvGrpSpPr/>
              <p:nvPr/>
            </p:nvGrpSpPr>
            <p:grpSpPr>
              <a:xfrm>
                <a:off x="6939980" y="1831284"/>
                <a:ext cx="385719" cy="718117"/>
                <a:chOff x="6783521" y="1654812"/>
                <a:chExt cx="726841" cy="1353205"/>
              </a:xfrm>
            </p:grpSpPr>
            <p:sp>
              <p:nvSpPr>
                <p:cNvPr id="67" name="Freeform 121">
                  <a:extLst>
                    <a:ext uri="{FF2B5EF4-FFF2-40B4-BE49-F238E27FC236}">
                      <a16:creationId xmlns:a16="http://schemas.microsoft.com/office/drawing/2014/main" id="{4C90F6F7-8591-4FAE-857B-4481EE36A3BD}"/>
                    </a:ext>
                  </a:extLst>
                </p:cNvPr>
                <p:cNvSpPr/>
                <p:nvPr/>
              </p:nvSpPr>
              <p:spPr>
                <a:xfrm>
                  <a:off x="6783521" y="1886618"/>
                  <a:ext cx="726841" cy="1121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841" h="1121399">
                      <a:moveTo>
                        <a:pt x="236325" y="1049494"/>
                      </a:moveTo>
                      <a:lnTo>
                        <a:pt x="495287" y="1049494"/>
                      </a:lnTo>
                      <a:cubicBezTo>
                        <a:pt x="491080" y="1064561"/>
                        <a:pt x="487966" y="1079199"/>
                        <a:pt x="485273" y="1093187"/>
                      </a:cubicBezTo>
                      <a:lnTo>
                        <a:pt x="245258" y="1092728"/>
                      </a:lnTo>
                      <a:close/>
                      <a:moveTo>
                        <a:pt x="363421" y="203844"/>
                      </a:moveTo>
                      <a:cubicBezTo>
                        <a:pt x="401307" y="203844"/>
                        <a:pt x="432020" y="234557"/>
                        <a:pt x="432020" y="272443"/>
                      </a:cubicBezTo>
                      <a:cubicBezTo>
                        <a:pt x="432020" y="310329"/>
                        <a:pt x="401307" y="341042"/>
                        <a:pt x="363421" y="341042"/>
                      </a:cubicBezTo>
                      <a:cubicBezTo>
                        <a:pt x="325534" y="341042"/>
                        <a:pt x="294821" y="310329"/>
                        <a:pt x="294821" y="272443"/>
                      </a:cubicBezTo>
                      <a:cubicBezTo>
                        <a:pt x="294821" y="234557"/>
                        <a:pt x="325534" y="203844"/>
                        <a:pt x="363421" y="203844"/>
                      </a:cubicBezTo>
                      <a:close/>
                      <a:moveTo>
                        <a:pt x="363421" y="135244"/>
                      </a:moveTo>
                      <a:cubicBezTo>
                        <a:pt x="287648" y="135244"/>
                        <a:pt x="226222" y="196671"/>
                        <a:pt x="226222" y="272443"/>
                      </a:cubicBezTo>
                      <a:cubicBezTo>
                        <a:pt x="226222" y="348216"/>
                        <a:pt x="287648" y="409642"/>
                        <a:pt x="363421" y="409642"/>
                      </a:cubicBezTo>
                      <a:cubicBezTo>
                        <a:pt x="439193" y="409642"/>
                        <a:pt x="500619" y="348216"/>
                        <a:pt x="500619" y="272443"/>
                      </a:cubicBezTo>
                      <a:cubicBezTo>
                        <a:pt x="500619" y="196671"/>
                        <a:pt x="439193" y="135244"/>
                        <a:pt x="363421" y="135244"/>
                      </a:cubicBezTo>
                      <a:close/>
                      <a:moveTo>
                        <a:pt x="196200" y="0"/>
                      </a:moveTo>
                      <a:cubicBezTo>
                        <a:pt x="300307" y="58658"/>
                        <a:pt x="427219" y="59450"/>
                        <a:pt x="531959" y="2129"/>
                      </a:cubicBezTo>
                      <a:cubicBezTo>
                        <a:pt x="645195" y="251105"/>
                        <a:pt x="615578" y="521951"/>
                        <a:pt x="565642" y="749813"/>
                      </a:cubicBezTo>
                      <a:lnTo>
                        <a:pt x="726841" y="904479"/>
                      </a:lnTo>
                      <a:lnTo>
                        <a:pt x="700460" y="1113326"/>
                      </a:lnTo>
                      <a:lnTo>
                        <a:pt x="510728" y="982128"/>
                      </a:lnTo>
                      <a:lnTo>
                        <a:pt x="503274" y="1014651"/>
                      </a:lnTo>
                      <a:lnTo>
                        <a:pt x="228241" y="1014651"/>
                      </a:lnTo>
                      <a:cubicBezTo>
                        <a:pt x="226194" y="1005458"/>
                        <a:pt x="223902" y="996068"/>
                        <a:pt x="221524" y="986461"/>
                      </a:cubicBezTo>
                      <a:lnTo>
                        <a:pt x="26381" y="1121399"/>
                      </a:lnTo>
                      <a:lnTo>
                        <a:pt x="0" y="912552"/>
                      </a:lnTo>
                      <a:lnTo>
                        <a:pt x="162681" y="756465"/>
                      </a:lnTo>
                      <a:lnTo>
                        <a:pt x="163137" y="757906"/>
                      </a:lnTo>
                      <a:lnTo>
                        <a:pt x="165881" y="748957"/>
                      </a:lnTo>
                      <a:cubicBezTo>
                        <a:pt x="117348" y="521774"/>
                        <a:pt x="87568" y="246912"/>
                        <a:pt x="196200" y="0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68" name="Freeform 122">
                  <a:extLst>
                    <a:ext uri="{FF2B5EF4-FFF2-40B4-BE49-F238E27FC236}">
                      <a16:creationId xmlns:a16="http://schemas.microsoft.com/office/drawing/2014/main" id="{7389CE8D-85D7-4776-A4A5-BBF60E639926}"/>
                    </a:ext>
                  </a:extLst>
                </p:cNvPr>
                <p:cNvSpPr/>
                <p:nvPr/>
              </p:nvSpPr>
              <p:spPr>
                <a:xfrm>
                  <a:off x="6997804" y="1654812"/>
                  <a:ext cx="298274" cy="244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74" h="244742">
                      <a:moveTo>
                        <a:pt x="147328" y="0"/>
                      </a:moveTo>
                      <a:cubicBezTo>
                        <a:pt x="212319" y="65590"/>
                        <a:pt x="261867" y="134854"/>
                        <a:pt x="298274" y="206570"/>
                      </a:cubicBezTo>
                      <a:cubicBezTo>
                        <a:pt x="205418" y="258299"/>
                        <a:pt x="92251" y="257374"/>
                        <a:pt x="0" y="204273"/>
                      </a:cubicBezTo>
                      <a:cubicBezTo>
                        <a:pt x="35363" y="132633"/>
                        <a:pt x="83678" y="64016"/>
                        <a:pt x="147328" y="0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66" name="Freeform 124">
                <a:extLst>
                  <a:ext uri="{FF2B5EF4-FFF2-40B4-BE49-F238E27FC236}">
                    <a16:creationId xmlns:a16="http://schemas.microsoft.com/office/drawing/2014/main" id="{67408515-E2D7-48CF-833C-D10E76AA1818}"/>
                  </a:ext>
                </a:extLst>
              </p:cNvPr>
              <p:cNvSpPr/>
              <p:nvPr/>
            </p:nvSpPr>
            <p:spPr>
              <a:xfrm>
                <a:off x="6777274" y="2572267"/>
                <a:ext cx="552841" cy="436431"/>
              </a:xfrm>
              <a:custGeom>
                <a:avLst/>
                <a:gdLst/>
                <a:ahLst/>
                <a:cxnLst/>
                <a:rect l="l" t="t" r="r" b="b"/>
                <a:pathLst>
                  <a:path w="935319" h="738371">
                    <a:moveTo>
                      <a:pt x="570246" y="5904"/>
                    </a:moveTo>
                    <a:cubicBezTo>
                      <a:pt x="462283" y="64891"/>
                      <a:pt x="426421" y="317189"/>
                      <a:pt x="649701" y="474399"/>
                    </a:cubicBezTo>
                    <a:cubicBezTo>
                      <a:pt x="593836" y="327977"/>
                      <a:pt x="630970" y="255746"/>
                      <a:pt x="667057" y="182470"/>
                    </a:cubicBezTo>
                    <a:cubicBezTo>
                      <a:pt x="667659" y="219721"/>
                      <a:pt x="629598" y="299814"/>
                      <a:pt x="723199" y="346469"/>
                    </a:cubicBezTo>
                    <a:cubicBezTo>
                      <a:pt x="679394" y="206128"/>
                      <a:pt x="864427" y="161920"/>
                      <a:pt x="670152" y="6949"/>
                    </a:cubicBezTo>
                    <a:cubicBezTo>
                      <a:pt x="951156" y="47548"/>
                      <a:pt x="868526" y="190548"/>
                      <a:pt x="935319" y="334595"/>
                    </a:cubicBezTo>
                    <a:cubicBezTo>
                      <a:pt x="886447" y="343095"/>
                      <a:pt x="815632" y="212619"/>
                      <a:pt x="831546" y="274410"/>
                    </a:cubicBezTo>
                    <a:cubicBezTo>
                      <a:pt x="915063" y="518579"/>
                      <a:pt x="665249" y="525551"/>
                      <a:pt x="744586" y="738371"/>
                    </a:cubicBezTo>
                    <a:cubicBezTo>
                      <a:pt x="498005" y="724435"/>
                      <a:pt x="570128" y="495242"/>
                      <a:pt x="454164" y="439509"/>
                    </a:cubicBezTo>
                    <a:cubicBezTo>
                      <a:pt x="422689" y="433882"/>
                      <a:pt x="384944" y="459601"/>
                      <a:pt x="454829" y="574141"/>
                    </a:cubicBezTo>
                    <a:cubicBezTo>
                      <a:pt x="47812" y="270832"/>
                      <a:pt x="333584" y="22904"/>
                      <a:pt x="570246" y="5904"/>
                    </a:cubicBezTo>
                    <a:close/>
                    <a:moveTo>
                      <a:pt x="0" y="0"/>
                    </a:moveTo>
                    <a:lnTo>
                      <a:pt x="9284" y="0"/>
                    </a:lnTo>
                    <a:lnTo>
                      <a:pt x="746" y="5904"/>
                    </a:lnTo>
                    <a:close/>
                  </a:path>
                </a:pathLst>
              </a:custGeom>
              <a:solidFill>
                <a:srgbClr val="ED1C2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22076" name="Shape 22076"/>
          <p:cNvSpPr/>
          <p:nvPr/>
        </p:nvSpPr>
        <p:spPr>
          <a:xfrm>
            <a:off x="5575487" y="4383570"/>
            <a:ext cx="1276028" cy="1276028"/>
          </a:xfrm>
          <a:prstGeom prst="rect">
            <a:avLst/>
          </a:prstGeom>
          <a:ln w="38100">
            <a:solidFill>
              <a:srgbClr val="4C6077"/>
            </a:solidFill>
            <a:miter lim="400000"/>
          </a:ln>
        </p:spPr>
        <p:txBody>
          <a:bodyPr lIns="25401" tIns="25401" rIns="25401" bIns="2540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6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70" grpId="0" animBg="1" advAuto="0"/>
      <p:bldP spid="22071" grpId="0" animBg="1" advAuto="0"/>
      <p:bldP spid="22072" grpId="0" animBg="1" advAuto="0"/>
      <p:bldP spid="22073" grpId="0" animBg="1" advAuto="0"/>
      <p:bldP spid="22079" grpId="0" animBg="1" advAuto="0"/>
      <p:bldP spid="22080" grpId="0" animBg="1" advAuto="0"/>
      <p:bldP spid="22081" grpId="0" animBg="1" advAuto="0"/>
      <p:bldP spid="2208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2F438-3A73-405F-A170-150F906C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99" y="1013051"/>
            <a:ext cx="9546000" cy="490400"/>
          </a:xfrm>
        </p:spPr>
        <p:txBody>
          <a:bodyPr/>
          <a:lstStyle/>
          <a:p>
            <a:r>
              <a:rPr lang="id-ID" dirty="0"/>
              <a:t>HASIL PENDATAAN PARTISIPATIF</a:t>
            </a:r>
            <a:br>
              <a:rPr lang="id-ID" dirty="0"/>
            </a:br>
            <a:r>
              <a:rPr lang="id-ID" dirty="0"/>
              <a:t>KABUPATEN SOPPENG TAHUN 2020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A283CA1-1DE6-416C-B5C2-FF24168FE2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910" y="1848720"/>
          <a:ext cx="11911289" cy="299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697030" imgH="1914564" progId="Excel.Sheet.12">
                  <p:embed/>
                </p:oleObj>
              </mc:Choice>
              <mc:Fallback>
                <p:oleObj name="Worksheet" r:id="rId3" imgW="12697030" imgH="1914564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A283CA1-1DE6-416C-B5C2-FF24168FE2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910" y="1848720"/>
                        <a:ext cx="11911289" cy="2993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109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2F438-3A73-405F-A170-150F906C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00" y="522651"/>
            <a:ext cx="9546000" cy="490400"/>
          </a:xfrm>
        </p:spPr>
        <p:txBody>
          <a:bodyPr/>
          <a:lstStyle/>
          <a:p>
            <a:r>
              <a:rPr lang="id-ID" dirty="0"/>
              <a:t>PETA SEBARAN KAWASAN KUMUH</a:t>
            </a:r>
            <a:br>
              <a:rPr lang="id-ID" dirty="0"/>
            </a:br>
            <a:r>
              <a:rPr lang="id-ID" dirty="0"/>
              <a:t>KAB. SOPPENG TAHUN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48D49-CF47-4725-9AFF-043E1CC00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63" y="0"/>
            <a:ext cx="9726920" cy="68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2F438-3A73-405F-A170-150F906C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99" y="1013051"/>
            <a:ext cx="9546000" cy="490400"/>
          </a:xfrm>
        </p:spPr>
        <p:txBody>
          <a:bodyPr/>
          <a:lstStyle/>
          <a:p>
            <a:r>
              <a:rPr lang="id-ID" dirty="0"/>
              <a:t>PEMANFAATAN DANA BPM KOTAKU</a:t>
            </a:r>
            <a:br>
              <a:rPr lang="id-ID" dirty="0"/>
            </a:br>
            <a:r>
              <a:rPr lang="id-ID" dirty="0"/>
              <a:t>KABUPATEN SOPPENG TAHUN 2020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3E0FE-207E-46CA-AD08-9CFFA11D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029"/>
            <a:ext cx="12192000" cy="39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4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2F438-3A73-405F-A170-150F906CB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09" y="548916"/>
            <a:ext cx="9546000" cy="490400"/>
          </a:xfrm>
        </p:spPr>
        <p:txBody>
          <a:bodyPr/>
          <a:lstStyle/>
          <a:p>
            <a:pPr algn="l"/>
            <a:r>
              <a:rPr lang="id-ID" dirty="0"/>
              <a:t>OUTCOME PEMANFAATAN BPM KOTAKU</a:t>
            </a:r>
            <a:br>
              <a:rPr lang="id-ID" dirty="0"/>
            </a:br>
            <a:r>
              <a:rPr lang="id-ID" dirty="0"/>
              <a:t>KABUPATEN SOPPENG TAHUN 2020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20555E-4DE1-436C-9203-ABFC4D80F6A2}"/>
              </a:ext>
            </a:extLst>
          </p:cNvPr>
          <p:cNvGrpSpPr/>
          <p:nvPr/>
        </p:nvGrpSpPr>
        <p:grpSpPr>
          <a:xfrm>
            <a:off x="840212" y="1009528"/>
            <a:ext cx="5255788" cy="5768193"/>
            <a:chOff x="302050" y="929088"/>
            <a:chExt cx="5255788" cy="57681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98C527-AF45-457F-B56B-9AF752824B65}"/>
                </a:ext>
              </a:extLst>
            </p:cNvPr>
            <p:cNvSpPr/>
            <p:nvPr/>
          </p:nvSpPr>
          <p:spPr>
            <a:xfrm>
              <a:off x="302050" y="929088"/>
              <a:ext cx="3832068" cy="82243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AF532422-0909-4B27-91B6-F348BCC402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5618110"/>
                </p:ext>
              </p:extLst>
            </p:nvPr>
          </p:nvGraphicFramePr>
          <p:xfrm>
            <a:off x="302050" y="974808"/>
            <a:ext cx="3832068" cy="5722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acro-Enabled Worksheet" r:id="rId3" imgW="7524571" imgH="12782681" progId="Excel.SheetMacroEnabled.12">
                    <p:embed/>
                  </p:oleObj>
                </mc:Choice>
                <mc:Fallback>
                  <p:oleObj name="Macro-Enabled Worksheet" r:id="rId3" imgW="7524571" imgH="12782681" progId="Excel.SheetMacroEnabled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02050" y="974808"/>
                          <a:ext cx="3832068" cy="57224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0EE77E4-175D-465B-9DF4-23B36D6599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8624492"/>
                </p:ext>
              </p:extLst>
            </p:nvPr>
          </p:nvGraphicFramePr>
          <p:xfrm>
            <a:off x="4168775" y="1841500"/>
            <a:ext cx="1389063" cy="4855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acro-Enabled Worksheet" r:id="rId5" imgW="2781186" imgH="10848778" progId="Excel.SheetMacroEnabled.12">
                    <p:embed/>
                  </p:oleObj>
                </mc:Choice>
                <mc:Fallback>
                  <p:oleObj name="Macro-Enabled Worksheet" r:id="rId5" imgW="2781186" imgH="10848778" progId="Excel.SheetMacroEnabled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168775" y="1841500"/>
                          <a:ext cx="1389063" cy="48557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35F23D-10FC-40FE-BA7B-1A33BB787ACB}"/>
                </a:ext>
              </a:extLst>
            </p:cNvPr>
            <p:cNvSpPr/>
            <p:nvPr/>
          </p:nvSpPr>
          <p:spPr>
            <a:xfrm>
              <a:off x="1104900" y="4953000"/>
              <a:ext cx="4452938" cy="203200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A744D4B-C734-4806-AF1D-E856EEFCF9EB}"/>
                </a:ext>
              </a:extLst>
            </p:cNvPr>
            <p:cNvSpPr/>
            <p:nvPr/>
          </p:nvSpPr>
          <p:spPr>
            <a:xfrm>
              <a:off x="3841750" y="4953000"/>
              <a:ext cx="241300" cy="203200"/>
            </a:xfrm>
            <a:prstGeom prst="teardrop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0C0EA6DD-D97C-4540-9F72-CE8A0489D39F}"/>
                </a:ext>
              </a:extLst>
            </p:cNvPr>
            <p:cNvSpPr/>
            <p:nvPr/>
          </p:nvSpPr>
          <p:spPr>
            <a:xfrm>
              <a:off x="5221422" y="4953000"/>
              <a:ext cx="241300" cy="203200"/>
            </a:xfrm>
            <a:prstGeom prst="teardrop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9090CB-3C70-46B2-9426-C3BBD1FDB1A9}"/>
                </a:ext>
              </a:extLst>
            </p:cNvPr>
            <p:cNvSpPr/>
            <p:nvPr/>
          </p:nvSpPr>
          <p:spPr>
            <a:xfrm>
              <a:off x="1104900" y="5787942"/>
              <a:ext cx="4452938" cy="147320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FECCFF60-C6A6-4248-B0F3-D05EE4405FD6}"/>
                </a:ext>
              </a:extLst>
            </p:cNvPr>
            <p:cNvSpPr/>
            <p:nvPr/>
          </p:nvSpPr>
          <p:spPr>
            <a:xfrm>
              <a:off x="3841750" y="5781592"/>
              <a:ext cx="231909" cy="147320"/>
            </a:xfrm>
            <a:prstGeom prst="teardrop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5B9BA1AA-F300-40A3-B4CF-8ED6A534ACD2}"/>
                </a:ext>
              </a:extLst>
            </p:cNvPr>
            <p:cNvSpPr/>
            <p:nvPr/>
          </p:nvSpPr>
          <p:spPr>
            <a:xfrm>
              <a:off x="5221422" y="5781592"/>
              <a:ext cx="241300" cy="147320"/>
            </a:xfrm>
            <a:prstGeom prst="teardrop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BADD4-38C8-4D21-A2D2-B38D1505BAF8}"/>
              </a:ext>
            </a:extLst>
          </p:cNvPr>
          <p:cNvGrpSpPr/>
          <p:nvPr/>
        </p:nvGrpSpPr>
        <p:grpSpPr>
          <a:xfrm>
            <a:off x="7046934" y="473061"/>
            <a:ext cx="1140720" cy="3029912"/>
            <a:chOff x="6132222" y="1750988"/>
            <a:chExt cx="1140720" cy="2468686"/>
          </a:xfrm>
        </p:grpSpPr>
        <p:sp>
          <p:nvSpPr>
            <p:cNvPr id="23" name="Google Shape;232;p22">
              <a:extLst>
                <a:ext uri="{FF2B5EF4-FFF2-40B4-BE49-F238E27FC236}">
                  <a16:creationId xmlns:a16="http://schemas.microsoft.com/office/drawing/2014/main" id="{02E298D8-A8C5-4D2D-9582-6CE0FC541D72}"/>
                </a:ext>
              </a:extLst>
            </p:cNvPr>
            <p:cNvSpPr/>
            <p:nvPr/>
          </p:nvSpPr>
          <p:spPr>
            <a:xfrm>
              <a:off x="6140135" y="2465055"/>
              <a:ext cx="1132807" cy="1754619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8;p22">
              <a:extLst>
                <a:ext uri="{FF2B5EF4-FFF2-40B4-BE49-F238E27FC236}">
                  <a16:creationId xmlns:a16="http://schemas.microsoft.com/office/drawing/2014/main" id="{9F5BF410-2B1B-4651-91CF-7425B8C4DB6E}"/>
                </a:ext>
              </a:extLst>
            </p:cNvPr>
            <p:cNvSpPr/>
            <p:nvPr/>
          </p:nvSpPr>
          <p:spPr>
            <a:xfrm>
              <a:off x="6219914" y="1750988"/>
              <a:ext cx="941089" cy="941445"/>
            </a:xfrm>
            <a:custGeom>
              <a:avLst/>
              <a:gdLst/>
              <a:ahLst/>
              <a:cxnLst/>
              <a:rect l="l" t="t" r="r" b="b"/>
              <a:pathLst>
                <a:path w="13199" h="13204" extrusionOk="0">
                  <a:moveTo>
                    <a:pt x="6599" y="1"/>
                  </a:moveTo>
                  <a:cubicBezTo>
                    <a:pt x="2956" y="1"/>
                    <a:pt x="1" y="2956"/>
                    <a:pt x="1" y="6605"/>
                  </a:cubicBezTo>
                  <a:cubicBezTo>
                    <a:pt x="1" y="10248"/>
                    <a:pt x="2956" y="13203"/>
                    <a:pt x="6599" y="13203"/>
                  </a:cubicBezTo>
                  <a:cubicBezTo>
                    <a:pt x="7766" y="13203"/>
                    <a:pt x="8867" y="12901"/>
                    <a:pt x="9814" y="12367"/>
                  </a:cubicBezTo>
                  <a:lnTo>
                    <a:pt x="12560" y="12565"/>
                  </a:lnTo>
                  <a:lnTo>
                    <a:pt x="12362" y="9819"/>
                  </a:lnTo>
                  <a:cubicBezTo>
                    <a:pt x="12895" y="8867"/>
                    <a:pt x="13198" y="7772"/>
                    <a:pt x="13198" y="6605"/>
                  </a:cubicBezTo>
                  <a:cubicBezTo>
                    <a:pt x="13198" y="2956"/>
                    <a:pt x="10243" y="1"/>
                    <a:pt x="6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9;p22">
              <a:extLst>
                <a:ext uri="{FF2B5EF4-FFF2-40B4-BE49-F238E27FC236}">
                  <a16:creationId xmlns:a16="http://schemas.microsoft.com/office/drawing/2014/main" id="{9514EA02-746A-4CD8-A033-F59C741C81C1}"/>
                </a:ext>
              </a:extLst>
            </p:cNvPr>
            <p:cNvSpPr/>
            <p:nvPr/>
          </p:nvSpPr>
          <p:spPr>
            <a:xfrm>
              <a:off x="6251714" y="1782788"/>
              <a:ext cx="877846" cy="877846"/>
            </a:xfrm>
            <a:custGeom>
              <a:avLst/>
              <a:gdLst/>
              <a:ahLst/>
              <a:cxnLst/>
              <a:rect l="l" t="t" r="r" b="b"/>
              <a:pathLst>
                <a:path w="12312" h="12312" extrusionOk="0">
                  <a:moveTo>
                    <a:pt x="6153" y="138"/>
                  </a:moveTo>
                  <a:cubicBezTo>
                    <a:pt x="9472" y="138"/>
                    <a:pt x="12174" y="2840"/>
                    <a:pt x="12169" y="6153"/>
                  </a:cubicBezTo>
                  <a:cubicBezTo>
                    <a:pt x="12169" y="7182"/>
                    <a:pt x="11910" y="8195"/>
                    <a:pt x="11409" y="9087"/>
                  </a:cubicBezTo>
                  <a:cubicBezTo>
                    <a:pt x="11354" y="9186"/>
                    <a:pt x="11327" y="9301"/>
                    <a:pt x="11338" y="9417"/>
                  </a:cubicBezTo>
                  <a:lnTo>
                    <a:pt x="11486" y="11486"/>
                  </a:lnTo>
                  <a:lnTo>
                    <a:pt x="9412" y="11338"/>
                  </a:lnTo>
                  <a:cubicBezTo>
                    <a:pt x="9400" y="11337"/>
                    <a:pt x="9389" y="11337"/>
                    <a:pt x="9377" y="11337"/>
                  </a:cubicBezTo>
                  <a:cubicBezTo>
                    <a:pt x="9274" y="11337"/>
                    <a:pt x="9176" y="11360"/>
                    <a:pt x="9087" y="11409"/>
                  </a:cubicBezTo>
                  <a:cubicBezTo>
                    <a:pt x="8195" y="11910"/>
                    <a:pt x="7183" y="12174"/>
                    <a:pt x="6153" y="12174"/>
                  </a:cubicBezTo>
                  <a:cubicBezTo>
                    <a:pt x="2835" y="12174"/>
                    <a:pt x="138" y="9472"/>
                    <a:pt x="138" y="6159"/>
                  </a:cubicBezTo>
                  <a:cubicBezTo>
                    <a:pt x="138" y="2840"/>
                    <a:pt x="2835" y="138"/>
                    <a:pt x="6153" y="138"/>
                  </a:cubicBezTo>
                  <a:close/>
                  <a:moveTo>
                    <a:pt x="6153" y="0"/>
                  </a:moveTo>
                  <a:cubicBezTo>
                    <a:pt x="2758" y="0"/>
                    <a:pt x="1" y="2763"/>
                    <a:pt x="1" y="6159"/>
                  </a:cubicBezTo>
                  <a:cubicBezTo>
                    <a:pt x="1" y="9549"/>
                    <a:pt x="2758" y="12312"/>
                    <a:pt x="6153" y="12312"/>
                  </a:cubicBezTo>
                  <a:cubicBezTo>
                    <a:pt x="7205" y="12312"/>
                    <a:pt x="8239" y="12042"/>
                    <a:pt x="9153" y="11530"/>
                  </a:cubicBezTo>
                  <a:cubicBezTo>
                    <a:pt x="9219" y="11497"/>
                    <a:pt x="9296" y="11475"/>
                    <a:pt x="9373" y="11475"/>
                  </a:cubicBezTo>
                  <a:lnTo>
                    <a:pt x="9406" y="11475"/>
                  </a:lnTo>
                  <a:lnTo>
                    <a:pt x="11635" y="11640"/>
                  </a:lnTo>
                  <a:lnTo>
                    <a:pt x="11475" y="9406"/>
                  </a:lnTo>
                  <a:cubicBezTo>
                    <a:pt x="11470" y="9318"/>
                    <a:pt x="11486" y="9230"/>
                    <a:pt x="11530" y="9158"/>
                  </a:cubicBezTo>
                  <a:cubicBezTo>
                    <a:pt x="12042" y="8245"/>
                    <a:pt x="12312" y="7204"/>
                    <a:pt x="12312" y="6159"/>
                  </a:cubicBezTo>
                  <a:cubicBezTo>
                    <a:pt x="12312" y="2763"/>
                    <a:pt x="9549" y="0"/>
                    <a:pt x="6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8;p22">
              <a:extLst>
                <a:ext uri="{FF2B5EF4-FFF2-40B4-BE49-F238E27FC236}">
                  <a16:creationId xmlns:a16="http://schemas.microsoft.com/office/drawing/2014/main" id="{6C54F41B-B177-4C24-8CDF-0BBEC79C9FA6}"/>
                </a:ext>
              </a:extLst>
            </p:cNvPr>
            <p:cNvSpPr txBox="1"/>
            <p:nvPr/>
          </p:nvSpPr>
          <p:spPr>
            <a:xfrm>
              <a:off x="6183225" y="3298132"/>
              <a:ext cx="1030800" cy="5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J</a:t>
              </a: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umlah Bangunan :91</a:t>
              </a:r>
              <a:b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Jumlah Penduduk :418</a:t>
              </a:r>
            </a:p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KK :112</a:t>
              </a:r>
              <a:b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Numerik :7</a:t>
              </a:r>
              <a:endParaRPr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" name="Google Shape;253;p22">
              <a:extLst>
                <a:ext uri="{FF2B5EF4-FFF2-40B4-BE49-F238E27FC236}">
                  <a16:creationId xmlns:a16="http://schemas.microsoft.com/office/drawing/2014/main" id="{F58F4136-DB59-4D87-AAE6-DFD1420473D7}"/>
                </a:ext>
              </a:extLst>
            </p:cNvPr>
            <p:cNvSpPr txBox="1"/>
            <p:nvPr/>
          </p:nvSpPr>
          <p:spPr>
            <a:xfrm>
              <a:off x="6191139" y="2017263"/>
              <a:ext cx="10308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RT 01-RW 01</a:t>
              </a: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8" name="Google Shape;258;p22">
              <a:extLst>
                <a:ext uri="{FF2B5EF4-FFF2-40B4-BE49-F238E27FC236}">
                  <a16:creationId xmlns:a16="http://schemas.microsoft.com/office/drawing/2014/main" id="{A13C58C5-13A4-4689-8360-B5E8299740D6}"/>
                </a:ext>
              </a:extLst>
            </p:cNvPr>
            <p:cNvSpPr txBox="1"/>
            <p:nvPr/>
          </p:nvSpPr>
          <p:spPr>
            <a:xfrm>
              <a:off x="6132222" y="2724233"/>
              <a:ext cx="1132806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sz="1200" b="1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Luas :13,39 Ha</a:t>
              </a:r>
              <a:endParaRPr sz="12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7DE7F8-F18F-48B8-8A2E-4D9B5EF55BCD}"/>
              </a:ext>
            </a:extLst>
          </p:cNvPr>
          <p:cNvGrpSpPr/>
          <p:nvPr/>
        </p:nvGrpSpPr>
        <p:grpSpPr>
          <a:xfrm>
            <a:off x="8267433" y="474463"/>
            <a:ext cx="1224943" cy="3028511"/>
            <a:chOff x="7316499" y="1971332"/>
            <a:chExt cx="1184925" cy="2699904"/>
          </a:xfrm>
        </p:grpSpPr>
        <p:sp>
          <p:nvSpPr>
            <p:cNvPr id="29" name="Google Shape;233;p22">
              <a:extLst>
                <a:ext uri="{FF2B5EF4-FFF2-40B4-BE49-F238E27FC236}">
                  <a16:creationId xmlns:a16="http://schemas.microsoft.com/office/drawing/2014/main" id="{BBBB0AA0-0C1F-4836-8B50-AE1F712DAD62}"/>
                </a:ext>
              </a:extLst>
            </p:cNvPr>
            <p:cNvSpPr/>
            <p:nvPr/>
          </p:nvSpPr>
          <p:spPr>
            <a:xfrm>
              <a:off x="7470624" y="2645103"/>
              <a:ext cx="1030800" cy="2026131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0;p22">
              <a:extLst>
                <a:ext uri="{FF2B5EF4-FFF2-40B4-BE49-F238E27FC236}">
                  <a16:creationId xmlns:a16="http://schemas.microsoft.com/office/drawing/2014/main" id="{B0734C00-761A-4E6C-BBC3-336CF0AF43DC}"/>
                </a:ext>
              </a:extLst>
            </p:cNvPr>
            <p:cNvSpPr/>
            <p:nvPr/>
          </p:nvSpPr>
          <p:spPr>
            <a:xfrm>
              <a:off x="7361257" y="1971332"/>
              <a:ext cx="941017" cy="941445"/>
            </a:xfrm>
            <a:custGeom>
              <a:avLst/>
              <a:gdLst/>
              <a:ahLst/>
              <a:cxnLst/>
              <a:rect l="l" t="t" r="r" b="b"/>
              <a:pathLst>
                <a:path w="13198" h="13204" extrusionOk="0">
                  <a:moveTo>
                    <a:pt x="6599" y="0"/>
                  </a:moveTo>
                  <a:cubicBezTo>
                    <a:pt x="2955" y="0"/>
                    <a:pt x="0" y="2956"/>
                    <a:pt x="0" y="6604"/>
                  </a:cubicBezTo>
                  <a:cubicBezTo>
                    <a:pt x="0" y="10248"/>
                    <a:pt x="2955" y="13203"/>
                    <a:pt x="6599" y="13203"/>
                  </a:cubicBezTo>
                  <a:cubicBezTo>
                    <a:pt x="7765" y="13203"/>
                    <a:pt x="8866" y="12900"/>
                    <a:pt x="9818" y="12367"/>
                  </a:cubicBezTo>
                  <a:lnTo>
                    <a:pt x="12564" y="12565"/>
                  </a:lnTo>
                  <a:lnTo>
                    <a:pt x="12361" y="9818"/>
                  </a:lnTo>
                  <a:cubicBezTo>
                    <a:pt x="12895" y="8866"/>
                    <a:pt x="13197" y="7771"/>
                    <a:pt x="13197" y="6604"/>
                  </a:cubicBezTo>
                  <a:cubicBezTo>
                    <a:pt x="13197" y="2956"/>
                    <a:pt x="10247" y="0"/>
                    <a:pt x="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1;p22">
              <a:extLst>
                <a:ext uri="{FF2B5EF4-FFF2-40B4-BE49-F238E27FC236}">
                  <a16:creationId xmlns:a16="http://schemas.microsoft.com/office/drawing/2014/main" id="{349ADCFD-31A5-4D85-826C-250B6FBF4ED0}"/>
                </a:ext>
              </a:extLst>
            </p:cNvPr>
            <p:cNvSpPr/>
            <p:nvPr/>
          </p:nvSpPr>
          <p:spPr>
            <a:xfrm>
              <a:off x="7392986" y="2003132"/>
              <a:ext cx="877846" cy="877846"/>
            </a:xfrm>
            <a:custGeom>
              <a:avLst/>
              <a:gdLst/>
              <a:ahLst/>
              <a:cxnLst/>
              <a:rect l="l" t="t" r="r" b="b"/>
              <a:pathLst>
                <a:path w="12312" h="12312" extrusionOk="0">
                  <a:moveTo>
                    <a:pt x="6154" y="138"/>
                  </a:moveTo>
                  <a:cubicBezTo>
                    <a:pt x="9472" y="138"/>
                    <a:pt x="12174" y="2840"/>
                    <a:pt x="12174" y="6158"/>
                  </a:cubicBezTo>
                  <a:cubicBezTo>
                    <a:pt x="12174" y="7182"/>
                    <a:pt x="11910" y="8195"/>
                    <a:pt x="11409" y="9086"/>
                  </a:cubicBezTo>
                  <a:cubicBezTo>
                    <a:pt x="11354" y="9185"/>
                    <a:pt x="11327" y="9301"/>
                    <a:pt x="11338" y="9416"/>
                  </a:cubicBezTo>
                  <a:lnTo>
                    <a:pt x="11486" y="11491"/>
                  </a:lnTo>
                  <a:lnTo>
                    <a:pt x="11486" y="11491"/>
                  </a:lnTo>
                  <a:lnTo>
                    <a:pt x="9412" y="11337"/>
                  </a:lnTo>
                  <a:cubicBezTo>
                    <a:pt x="9400" y="11337"/>
                    <a:pt x="9389" y="11336"/>
                    <a:pt x="9378" y="11336"/>
                  </a:cubicBezTo>
                  <a:cubicBezTo>
                    <a:pt x="9274" y="11336"/>
                    <a:pt x="9176" y="11359"/>
                    <a:pt x="9087" y="11409"/>
                  </a:cubicBezTo>
                  <a:cubicBezTo>
                    <a:pt x="8195" y="11910"/>
                    <a:pt x="7183" y="12174"/>
                    <a:pt x="6154" y="12174"/>
                  </a:cubicBezTo>
                  <a:cubicBezTo>
                    <a:pt x="2835" y="12174"/>
                    <a:pt x="138" y="9477"/>
                    <a:pt x="138" y="6158"/>
                  </a:cubicBezTo>
                  <a:cubicBezTo>
                    <a:pt x="138" y="2840"/>
                    <a:pt x="2835" y="138"/>
                    <a:pt x="6154" y="138"/>
                  </a:cubicBezTo>
                  <a:close/>
                  <a:moveTo>
                    <a:pt x="6154" y="0"/>
                  </a:moveTo>
                  <a:cubicBezTo>
                    <a:pt x="2764" y="0"/>
                    <a:pt x="1" y="2763"/>
                    <a:pt x="1" y="6158"/>
                  </a:cubicBezTo>
                  <a:cubicBezTo>
                    <a:pt x="1" y="9549"/>
                    <a:pt x="2764" y="12311"/>
                    <a:pt x="6154" y="12311"/>
                  </a:cubicBezTo>
                  <a:cubicBezTo>
                    <a:pt x="7205" y="12311"/>
                    <a:pt x="8239" y="12042"/>
                    <a:pt x="9153" y="11530"/>
                  </a:cubicBezTo>
                  <a:cubicBezTo>
                    <a:pt x="9219" y="11497"/>
                    <a:pt x="9296" y="11475"/>
                    <a:pt x="9373" y="11475"/>
                  </a:cubicBezTo>
                  <a:lnTo>
                    <a:pt x="9406" y="11475"/>
                  </a:lnTo>
                  <a:lnTo>
                    <a:pt x="11635" y="11640"/>
                  </a:lnTo>
                  <a:lnTo>
                    <a:pt x="11475" y="9405"/>
                  </a:lnTo>
                  <a:cubicBezTo>
                    <a:pt x="11470" y="9317"/>
                    <a:pt x="11486" y="9229"/>
                    <a:pt x="11531" y="9158"/>
                  </a:cubicBezTo>
                  <a:cubicBezTo>
                    <a:pt x="12042" y="8244"/>
                    <a:pt x="12312" y="7204"/>
                    <a:pt x="12312" y="6158"/>
                  </a:cubicBezTo>
                  <a:cubicBezTo>
                    <a:pt x="12312" y="2763"/>
                    <a:pt x="9549" y="0"/>
                    <a:pt x="61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9;p22">
              <a:extLst>
                <a:ext uri="{FF2B5EF4-FFF2-40B4-BE49-F238E27FC236}">
                  <a16:creationId xmlns:a16="http://schemas.microsoft.com/office/drawing/2014/main" id="{1EF7B5A5-57AD-4824-BA46-54576BAAE61A}"/>
                </a:ext>
              </a:extLst>
            </p:cNvPr>
            <p:cNvSpPr txBox="1"/>
            <p:nvPr/>
          </p:nvSpPr>
          <p:spPr>
            <a:xfrm>
              <a:off x="7470624" y="3462291"/>
              <a:ext cx="1030800" cy="1208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J</a:t>
              </a: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umlah Bangunan :12</a:t>
              </a:r>
              <a:b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Jumlah Penduduk :36</a:t>
              </a:r>
            </a:p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KK :12</a:t>
              </a:r>
            </a:p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sz="12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Numerik : 33</a:t>
              </a:r>
              <a:br>
                <a:rPr lang="es" sz="1200" b="1" dirty="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es" sz="1200" b="1" dirty="0">
                  <a:latin typeface="Roboto"/>
                  <a:ea typeface="Roboto"/>
                  <a:cs typeface="Roboto"/>
                  <a:sym typeface="Roboto"/>
                </a:rPr>
                <a:t>the hottest </a:t>
              </a:r>
              <a:r>
                <a:rPr lang="es" sz="1200" dirty="0">
                  <a:latin typeface="Roboto"/>
                  <a:ea typeface="Roboto"/>
                  <a:cs typeface="Roboto"/>
                  <a:sym typeface="Roboto"/>
                </a:rPr>
                <a:t>planet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" name="Google Shape;254;p22">
              <a:extLst>
                <a:ext uri="{FF2B5EF4-FFF2-40B4-BE49-F238E27FC236}">
                  <a16:creationId xmlns:a16="http://schemas.microsoft.com/office/drawing/2014/main" id="{DF6990A9-0F1C-43A5-A02B-73A9DECF4095}"/>
                </a:ext>
              </a:extLst>
            </p:cNvPr>
            <p:cNvSpPr txBox="1"/>
            <p:nvPr/>
          </p:nvSpPr>
          <p:spPr>
            <a:xfrm>
              <a:off x="7316499" y="2243891"/>
              <a:ext cx="10308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RT 01-RW 05</a:t>
              </a:r>
              <a:endParaRPr lang="id-ID" dirty="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259;p22">
              <a:extLst>
                <a:ext uri="{FF2B5EF4-FFF2-40B4-BE49-F238E27FC236}">
                  <a16:creationId xmlns:a16="http://schemas.microsoft.com/office/drawing/2014/main" id="{933CB8C3-2F49-473A-89E4-8F4ECD25990B}"/>
                </a:ext>
              </a:extLst>
            </p:cNvPr>
            <p:cNvSpPr txBox="1"/>
            <p:nvPr/>
          </p:nvSpPr>
          <p:spPr>
            <a:xfrm>
              <a:off x="7461675" y="3000713"/>
              <a:ext cx="10308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d-ID" sz="1200" b="1" dirty="0">
                  <a:solidFill>
                    <a:schemeClr val="accent2"/>
                  </a:solidFill>
                  <a:latin typeface="Roboto"/>
                  <a:ea typeface="Roboto"/>
                  <a:cs typeface="Roboto"/>
                  <a:sym typeface="Roboto"/>
                </a:rPr>
                <a:t>Luas :13,39 Ha</a:t>
              </a:r>
            </a:p>
          </p:txBody>
        </p:sp>
      </p:grpSp>
      <p:sp>
        <p:nvSpPr>
          <p:cNvPr id="36" name="Google Shape;234;p22">
            <a:extLst>
              <a:ext uri="{FF2B5EF4-FFF2-40B4-BE49-F238E27FC236}">
                <a16:creationId xmlns:a16="http://schemas.microsoft.com/office/drawing/2014/main" id="{09A20624-5E59-471F-A3DA-39566BDA3350}"/>
              </a:ext>
            </a:extLst>
          </p:cNvPr>
          <p:cNvSpPr/>
          <p:nvPr/>
        </p:nvSpPr>
        <p:spPr>
          <a:xfrm>
            <a:off x="9693809" y="1216991"/>
            <a:ext cx="1065612" cy="227273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2;p22">
            <a:extLst>
              <a:ext uri="{FF2B5EF4-FFF2-40B4-BE49-F238E27FC236}">
                <a16:creationId xmlns:a16="http://schemas.microsoft.com/office/drawing/2014/main" id="{FF68A65E-5FEF-4EC8-8C1D-905529B0F942}"/>
              </a:ext>
            </a:extLst>
          </p:cNvPr>
          <p:cNvSpPr/>
          <p:nvPr/>
        </p:nvSpPr>
        <p:spPr>
          <a:xfrm>
            <a:off x="9521905" y="496528"/>
            <a:ext cx="941089" cy="941445"/>
          </a:xfrm>
          <a:custGeom>
            <a:avLst/>
            <a:gdLst/>
            <a:ahLst/>
            <a:cxnLst/>
            <a:rect l="l" t="t" r="r" b="b"/>
            <a:pathLst>
              <a:path w="13199" h="13204" extrusionOk="0">
                <a:moveTo>
                  <a:pt x="6599" y="1"/>
                </a:moveTo>
                <a:cubicBezTo>
                  <a:pt x="2951" y="1"/>
                  <a:pt x="1" y="2956"/>
                  <a:pt x="1" y="6605"/>
                </a:cubicBezTo>
                <a:cubicBezTo>
                  <a:pt x="1" y="10248"/>
                  <a:pt x="2951" y="13203"/>
                  <a:pt x="6599" y="13203"/>
                </a:cubicBezTo>
                <a:cubicBezTo>
                  <a:pt x="7766" y="13203"/>
                  <a:pt x="8861" y="12901"/>
                  <a:pt x="9813" y="12367"/>
                </a:cubicBezTo>
                <a:lnTo>
                  <a:pt x="12560" y="12565"/>
                </a:lnTo>
                <a:lnTo>
                  <a:pt x="12362" y="9819"/>
                </a:lnTo>
                <a:cubicBezTo>
                  <a:pt x="12895" y="8867"/>
                  <a:pt x="13198" y="7772"/>
                  <a:pt x="13198" y="6605"/>
                </a:cubicBezTo>
                <a:cubicBezTo>
                  <a:pt x="13198" y="2956"/>
                  <a:pt x="10243" y="1"/>
                  <a:pt x="65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43;p22">
            <a:extLst>
              <a:ext uri="{FF2B5EF4-FFF2-40B4-BE49-F238E27FC236}">
                <a16:creationId xmlns:a16="http://schemas.microsoft.com/office/drawing/2014/main" id="{E24E8DAF-D1A4-4515-82C9-D722E7972D5B}"/>
              </a:ext>
            </a:extLst>
          </p:cNvPr>
          <p:cNvSpPr/>
          <p:nvPr/>
        </p:nvSpPr>
        <p:spPr>
          <a:xfrm>
            <a:off x="9553348" y="528328"/>
            <a:ext cx="877846" cy="877846"/>
          </a:xfrm>
          <a:custGeom>
            <a:avLst/>
            <a:gdLst/>
            <a:ahLst/>
            <a:cxnLst/>
            <a:rect l="l" t="t" r="r" b="b"/>
            <a:pathLst>
              <a:path w="12312" h="12312" extrusionOk="0">
                <a:moveTo>
                  <a:pt x="6158" y="138"/>
                </a:moveTo>
                <a:cubicBezTo>
                  <a:pt x="9477" y="138"/>
                  <a:pt x="12174" y="2840"/>
                  <a:pt x="12174" y="6153"/>
                </a:cubicBezTo>
                <a:cubicBezTo>
                  <a:pt x="12174" y="7182"/>
                  <a:pt x="11910" y="8195"/>
                  <a:pt x="11409" y="9087"/>
                </a:cubicBezTo>
                <a:cubicBezTo>
                  <a:pt x="11354" y="9186"/>
                  <a:pt x="11332" y="9301"/>
                  <a:pt x="11337" y="9417"/>
                </a:cubicBezTo>
                <a:lnTo>
                  <a:pt x="11491" y="11486"/>
                </a:lnTo>
                <a:lnTo>
                  <a:pt x="9417" y="11338"/>
                </a:lnTo>
                <a:cubicBezTo>
                  <a:pt x="9405" y="11337"/>
                  <a:pt x="9394" y="11337"/>
                  <a:pt x="9382" y="11337"/>
                </a:cubicBezTo>
                <a:cubicBezTo>
                  <a:pt x="9278" y="11337"/>
                  <a:pt x="9176" y="11360"/>
                  <a:pt x="9086" y="11409"/>
                </a:cubicBezTo>
                <a:cubicBezTo>
                  <a:pt x="8195" y="11910"/>
                  <a:pt x="7182" y="12174"/>
                  <a:pt x="6158" y="12174"/>
                </a:cubicBezTo>
                <a:cubicBezTo>
                  <a:pt x="2840" y="12174"/>
                  <a:pt x="138" y="9472"/>
                  <a:pt x="138" y="6159"/>
                </a:cubicBezTo>
                <a:cubicBezTo>
                  <a:pt x="138" y="2840"/>
                  <a:pt x="2840" y="138"/>
                  <a:pt x="6158" y="138"/>
                </a:cubicBezTo>
                <a:close/>
                <a:moveTo>
                  <a:pt x="6158" y="0"/>
                </a:moveTo>
                <a:cubicBezTo>
                  <a:pt x="2763" y="0"/>
                  <a:pt x="0" y="2763"/>
                  <a:pt x="0" y="6159"/>
                </a:cubicBezTo>
                <a:cubicBezTo>
                  <a:pt x="0" y="9549"/>
                  <a:pt x="2763" y="12312"/>
                  <a:pt x="6158" y="12312"/>
                </a:cubicBezTo>
                <a:cubicBezTo>
                  <a:pt x="7204" y="12312"/>
                  <a:pt x="8244" y="12042"/>
                  <a:pt x="9158" y="11530"/>
                </a:cubicBezTo>
                <a:cubicBezTo>
                  <a:pt x="9224" y="11497"/>
                  <a:pt x="9295" y="11475"/>
                  <a:pt x="9372" y="11475"/>
                </a:cubicBezTo>
                <a:lnTo>
                  <a:pt x="9406" y="11475"/>
                </a:lnTo>
                <a:lnTo>
                  <a:pt x="11640" y="11640"/>
                </a:lnTo>
                <a:lnTo>
                  <a:pt x="11475" y="9406"/>
                </a:lnTo>
                <a:cubicBezTo>
                  <a:pt x="11469" y="9318"/>
                  <a:pt x="11491" y="9230"/>
                  <a:pt x="11530" y="9158"/>
                </a:cubicBezTo>
                <a:cubicBezTo>
                  <a:pt x="12042" y="8245"/>
                  <a:pt x="12311" y="7204"/>
                  <a:pt x="12311" y="6159"/>
                </a:cubicBezTo>
                <a:cubicBezTo>
                  <a:pt x="12311" y="2763"/>
                  <a:pt x="9549" y="0"/>
                  <a:pt x="6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50;p22">
            <a:extLst>
              <a:ext uri="{FF2B5EF4-FFF2-40B4-BE49-F238E27FC236}">
                <a16:creationId xmlns:a16="http://schemas.microsoft.com/office/drawing/2014/main" id="{20AF5C9D-2F4A-4A43-B27C-9018AFEF9929}"/>
              </a:ext>
            </a:extLst>
          </p:cNvPr>
          <p:cNvSpPr txBox="1"/>
          <p:nvPr/>
        </p:nvSpPr>
        <p:spPr>
          <a:xfrm>
            <a:off x="9711215" y="2523393"/>
            <a:ext cx="10308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</a:t>
            </a: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umlah Bangunan :60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Penduduk :257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KK :63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Numerik : 18</a:t>
            </a:r>
            <a:br>
              <a:rPr lang="es" sz="1200" b="1" dirty="0">
                <a:latin typeface="Roboto"/>
                <a:ea typeface="Roboto"/>
                <a:cs typeface="Roboto"/>
                <a:sym typeface="Roboto"/>
              </a:rPr>
            </a:br>
            <a:r>
              <a:rPr lang="es" sz="1200" b="1" dirty="0">
                <a:latin typeface="Roboto"/>
                <a:ea typeface="Roboto"/>
                <a:cs typeface="Roboto"/>
                <a:sym typeface="Roboto"/>
              </a:rPr>
              <a:t>the hottest</a:t>
            </a: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255;p22">
            <a:extLst>
              <a:ext uri="{FF2B5EF4-FFF2-40B4-BE49-F238E27FC236}">
                <a16:creationId xmlns:a16="http://schemas.microsoft.com/office/drawing/2014/main" id="{101F2995-0A9A-4F24-9DE9-AC9F356441AD}"/>
              </a:ext>
            </a:extLst>
          </p:cNvPr>
          <p:cNvSpPr txBox="1"/>
          <p:nvPr/>
        </p:nvSpPr>
        <p:spPr>
          <a:xfrm>
            <a:off x="9467850" y="762791"/>
            <a:ext cx="1030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RT 02-RW 01</a:t>
            </a:r>
          </a:p>
        </p:txBody>
      </p:sp>
      <p:sp>
        <p:nvSpPr>
          <p:cNvPr id="41" name="Google Shape;260;p22">
            <a:extLst>
              <a:ext uri="{FF2B5EF4-FFF2-40B4-BE49-F238E27FC236}">
                <a16:creationId xmlns:a16="http://schemas.microsoft.com/office/drawing/2014/main" id="{7A1C01A8-5CE6-40FA-9863-04D924C5A2E8}"/>
              </a:ext>
            </a:extLst>
          </p:cNvPr>
          <p:cNvSpPr txBox="1"/>
          <p:nvPr/>
        </p:nvSpPr>
        <p:spPr>
          <a:xfrm>
            <a:off x="9655029" y="1627708"/>
            <a:ext cx="1030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Luas 2,58 Ha</a:t>
            </a:r>
            <a:endParaRPr sz="12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235;p22">
            <a:extLst>
              <a:ext uri="{FF2B5EF4-FFF2-40B4-BE49-F238E27FC236}">
                <a16:creationId xmlns:a16="http://schemas.microsoft.com/office/drawing/2014/main" id="{B970A0A1-BDF0-4E26-AB76-30EE2693F84E}"/>
              </a:ext>
            </a:extLst>
          </p:cNvPr>
          <p:cNvSpPr/>
          <p:nvPr/>
        </p:nvSpPr>
        <p:spPr>
          <a:xfrm>
            <a:off x="7184527" y="4248511"/>
            <a:ext cx="1129175" cy="215350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46;p22">
            <a:extLst>
              <a:ext uri="{FF2B5EF4-FFF2-40B4-BE49-F238E27FC236}">
                <a16:creationId xmlns:a16="http://schemas.microsoft.com/office/drawing/2014/main" id="{184001B5-639A-4EE1-8ACD-395E2CDCA4B5}"/>
              </a:ext>
            </a:extLst>
          </p:cNvPr>
          <p:cNvSpPr/>
          <p:nvPr/>
        </p:nvSpPr>
        <p:spPr>
          <a:xfrm>
            <a:off x="7099517" y="3574740"/>
            <a:ext cx="941445" cy="941445"/>
          </a:xfrm>
          <a:custGeom>
            <a:avLst/>
            <a:gdLst/>
            <a:ahLst/>
            <a:cxnLst/>
            <a:rect l="l" t="t" r="r" b="b"/>
            <a:pathLst>
              <a:path w="13204" h="13204" extrusionOk="0">
                <a:moveTo>
                  <a:pt x="6599" y="0"/>
                </a:moveTo>
                <a:cubicBezTo>
                  <a:pt x="2956" y="0"/>
                  <a:pt x="0" y="2956"/>
                  <a:pt x="0" y="6604"/>
                </a:cubicBezTo>
                <a:cubicBezTo>
                  <a:pt x="0" y="10248"/>
                  <a:pt x="2956" y="13203"/>
                  <a:pt x="6599" y="13203"/>
                </a:cubicBezTo>
                <a:cubicBezTo>
                  <a:pt x="7771" y="13203"/>
                  <a:pt x="8866" y="12900"/>
                  <a:pt x="9818" y="12367"/>
                </a:cubicBezTo>
                <a:lnTo>
                  <a:pt x="12565" y="12565"/>
                </a:lnTo>
                <a:lnTo>
                  <a:pt x="12367" y="9818"/>
                </a:lnTo>
                <a:cubicBezTo>
                  <a:pt x="12895" y="8866"/>
                  <a:pt x="13203" y="7771"/>
                  <a:pt x="13203" y="6604"/>
                </a:cubicBezTo>
                <a:cubicBezTo>
                  <a:pt x="13203" y="2956"/>
                  <a:pt x="10248" y="0"/>
                  <a:pt x="65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47;p22">
            <a:extLst>
              <a:ext uri="{FF2B5EF4-FFF2-40B4-BE49-F238E27FC236}">
                <a16:creationId xmlns:a16="http://schemas.microsoft.com/office/drawing/2014/main" id="{B83E3105-DFCE-4C35-B462-8F700DD7F49A}"/>
              </a:ext>
            </a:extLst>
          </p:cNvPr>
          <p:cNvSpPr/>
          <p:nvPr/>
        </p:nvSpPr>
        <p:spPr>
          <a:xfrm>
            <a:off x="7131317" y="3606540"/>
            <a:ext cx="877846" cy="877846"/>
          </a:xfrm>
          <a:custGeom>
            <a:avLst/>
            <a:gdLst/>
            <a:ahLst/>
            <a:cxnLst/>
            <a:rect l="l" t="t" r="r" b="b"/>
            <a:pathLst>
              <a:path w="12312" h="12312" extrusionOk="0">
                <a:moveTo>
                  <a:pt x="6158" y="138"/>
                </a:moveTo>
                <a:cubicBezTo>
                  <a:pt x="9472" y="138"/>
                  <a:pt x="12174" y="2840"/>
                  <a:pt x="12174" y="6158"/>
                </a:cubicBezTo>
                <a:cubicBezTo>
                  <a:pt x="12174" y="7182"/>
                  <a:pt x="11910" y="8195"/>
                  <a:pt x="11409" y="9086"/>
                </a:cubicBezTo>
                <a:cubicBezTo>
                  <a:pt x="11354" y="9185"/>
                  <a:pt x="11332" y="9301"/>
                  <a:pt x="11337" y="9416"/>
                </a:cubicBezTo>
                <a:lnTo>
                  <a:pt x="11486" y="11491"/>
                </a:lnTo>
                <a:lnTo>
                  <a:pt x="9411" y="11337"/>
                </a:lnTo>
                <a:cubicBezTo>
                  <a:pt x="9400" y="11337"/>
                  <a:pt x="9389" y="11336"/>
                  <a:pt x="9378" y="11336"/>
                </a:cubicBezTo>
                <a:cubicBezTo>
                  <a:pt x="9278" y="11336"/>
                  <a:pt x="9176" y="11359"/>
                  <a:pt x="9086" y="11409"/>
                </a:cubicBezTo>
                <a:cubicBezTo>
                  <a:pt x="8195" y="11910"/>
                  <a:pt x="7182" y="12174"/>
                  <a:pt x="6158" y="12174"/>
                </a:cubicBezTo>
                <a:cubicBezTo>
                  <a:pt x="2840" y="12174"/>
                  <a:pt x="138" y="9477"/>
                  <a:pt x="138" y="6158"/>
                </a:cubicBezTo>
                <a:cubicBezTo>
                  <a:pt x="138" y="2840"/>
                  <a:pt x="2840" y="138"/>
                  <a:pt x="6158" y="138"/>
                </a:cubicBezTo>
                <a:close/>
                <a:moveTo>
                  <a:pt x="6158" y="0"/>
                </a:moveTo>
                <a:cubicBezTo>
                  <a:pt x="2763" y="0"/>
                  <a:pt x="0" y="2763"/>
                  <a:pt x="0" y="6158"/>
                </a:cubicBezTo>
                <a:cubicBezTo>
                  <a:pt x="0" y="9549"/>
                  <a:pt x="2763" y="12311"/>
                  <a:pt x="6158" y="12311"/>
                </a:cubicBezTo>
                <a:cubicBezTo>
                  <a:pt x="7204" y="12311"/>
                  <a:pt x="8244" y="12042"/>
                  <a:pt x="9152" y="11530"/>
                </a:cubicBezTo>
                <a:cubicBezTo>
                  <a:pt x="9218" y="11497"/>
                  <a:pt x="9295" y="11475"/>
                  <a:pt x="9372" y="11475"/>
                </a:cubicBezTo>
                <a:lnTo>
                  <a:pt x="9405" y="11475"/>
                </a:lnTo>
                <a:lnTo>
                  <a:pt x="11634" y="11640"/>
                </a:lnTo>
                <a:lnTo>
                  <a:pt x="11475" y="9405"/>
                </a:lnTo>
                <a:cubicBezTo>
                  <a:pt x="11469" y="9317"/>
                  <a:pt x="11486" y="9229"/>
                  <a:pt x="11530" y="9158"/>
                </a:cubicBezTo>
                <a:cubicBezTo>
                  <a:pt x="12042" y="8244"/>
                  <a:pt x="12311" y="7204"/>
                  <a:pt x="12311" y="6158"/>
                </a:cubicBezTo>
                <a:cubicBezTo>
                  <a:pt x="12311" y="2763"/>
                  <a:pt x="9549" y="0"/>
                  <a:pt x="6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51;p22">
            <a:extLst>
              <a:ext uri="{FF2B5EF4-FFF2-40B4-BE49-F238E27FC236}">
                <a16:creationId xmlns:a16="http://schemas.microsoft.com/office/drawing/2014/main" id="{10E9EF01-B7BF-4BDC-870A-62D5D8EAB611}"/>
              </a:ext>
            </a:extLst>
          </p:cNvPr>
          <p:cNvSpPr txBox="1"/>
          <p:nvPr/>
        </p:nvSpPr>
        <p:spPr>
          <a:xfrm>
            <a:off x="7225389" y="5330814"/>
            <a:ext cx="10308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Bangunan :25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Penduduk :92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KK :26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Numerik :29</a:t>
            </a:r>
            <a:endParaRPr lang="id-ID"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256;p22">
            <a:extLst>
              <a:ext uri="{FF2B5EF4-FFF2-40B4-BE49-F238E27FC236}">
                <a16:creationId xmlns:a16="http://schemas.microsoft.com/office/drawing/2014/main" id="{B9690B8E-87C4-4B1A-9C7F-1061C8123706}"/>
              </a:ext>
            </a:extLst>
          </p:cNvPr>
          <p:cNvSpPr txBox="1"/>
          <p:nvPr/>
        </p:nvSpPr>
        <p:spPr>
          <a:xfrm>
            <a:off x="7054847" y="3847299"/>
            <a:ext cx="1030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RT 02-RW 05</a:t>
            </a:r>
          </a:p>
        </p:txBody>
      </p:sp>
      <p:sp>
        <p:nvSpPr>
          <p:cNvPr id="48" name="Google Shape;261;p22">
            <a:extLst>
              <a:ext uri="{FF2B5EF4-FFF2-40B4-BE49-F238E27FC236}">
                <a16:creationId xmlns:a16="http://schemas.microsoft.com/office/drawing/2014/main" id="{8AC6F850-F106-4849-A0D5-C4C6D6EA4254}"/>
              </a:ext>
            </a:extLst>
          </p:cNvPr>
          <p:cNvSpPr txBox="1"/>
          <p:nvPr/>
        </p:nvSpPr>
        <p:spPr>
          <a:xfrm>
            <a:off x="7184528" y="4641524"/>
            <a:ext cx="1030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Luas :2,52 Ha</a:t>
            </a:r>
          </a:p>
        </p:txBody>
      </p:sp>
      <p:sp>
        <p:nvSpPr>
          <p:cNvPr id="51" name="Google Shape;236;p22">
            <a:extLst>
              <a:ext uri="{FF2B5EF4-FFF2-40B4-BE49-F238E27FC236}">
                <a16:creationId xmlns:a16="http://schemas.microsoft.com/office/drawing/2014/main" id="{6AEA44FB-63C5-4CAE-B470-8D7DD898C6D0}"/>
              </a:ext>
            </a:extLst>
          </p:cNvPr>
          <p:cNvSpPr/>
          <p:nvPr/>
        </p:nvSpPr>
        <p:spPr>
          <a:xfrm>
            <a:off x="8632237" y="4279483"/>
            <a:ext cx="1129175" cy="215350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44;p22">
            <a:extLst>
              <a:ext uri="{FF2B5EF4-FFF2-40B4-BE49-F238E27FC236}">
                <a16:creationId xmlns:a16="http://schemas.microsoft.com/office/drawing/2014/main" id="{A9FE1FFF-58F9-403B-8E77-33AA77396182}"/>
              </a:ext>
            </a:extLst>
          </p:cNvPr>
          <p:cNvSpPr/>
          <p:nvPr/>
        </p:nvSpPr>
        <p:spPr>
          <a:xfrm>
            <a:off x="8479811" y="3610896"/>
            <a:ext cx="941017" cy="941445"/>
          </a:xfrm>
          <a:custGeom>
            <a:avLst/>
            <a:gdLst/>
            <a:ahLst/>
            <a:cxnLst/>
            <a:rect l="l" t="t" r="r" b="b"/>
            <a:pathLst>
              <a:path w="13198" h="13204" extrusionOk="0">
                <a:moveTo>
                  <a:pt x="6599" y="1"/>
                </a:moveTo>
                <a:cubicBezTo>
                  <a:pt x="2956" y="1"/>
                  <a:pt x="0" y="2956"/>
                  <a:pt x="0" y="6605"/>
                </a:cubicBezTo>
                <a:cubicBezTo>
                  <a:pt x="0" y="10248"/>
                  <a:pt x="2956" y="13203"/>
                  <a:pt x="6599" y="13203"/>
                </a:cubicBezTo>
                <a:cubicBezTo>
                  <a:pt x="7766" y="13203"/>
                  <a:pt x="8861" y="12901"/>
                  <a:pt x="9813" y="12367"/>
                </a:cubicBezTo>
                <a:lnTo>
                  <a:pt x="12559" y="12565"/>
                </a:lnTo>
                <a:lnTo>
                  <a:pt x="12361" y="9819"/>
                </a:lnTo>
                <a:cubicBezTo>
                  <a:pt x="12895" y="8867"/>
                  <a:pt x="13198" y="7772"/>
                  <a:pt x="13198" y="6605"/>
                </a:cubicBezTo>
                <a:cubicBezTo>
                  <a:pt x="13198" y="2956"/>
                  <a:pt x="10242" y="1"/>
                  <a:pt x="659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45;p22">
            <a:extLst>
              <a:ext uri="{FF2B5EF4-FFF2-40B4-BE49-F238E27FC236}">
                <a16:creationId xmlns:a16="http://schemas.microsoft.com/office/drawing/2014/main" id="{625D2CD0-650E-4C94-8E7D-3F612E5137A6}"/>
              </a:ext>
            </a:extLst>
          </p:cNvPr>
          <p:cNvSpPr/>
          <p:nvPr/>
        </p:nvSpPr>
        <p:spPr>
          <a:xfrm>
            <a:off x="8511611" y="3642696"/>
            <a:ext cx="877418" cy="877846"/>
          </a:xfrm>
          <a:custGeom>
            <a:avLst/>
            <a:gdLst/>
            <a:ahLst/>
            <a:cxnLst/>
            <a:rect l="l" t="t" r="r" b="b"/>
            <a:pathLst>
              <a:path w="12306" h="12312" extrusionOk="0">
                <a:moveTo>
                  <a:pt x="6153" y="138"/>
                </a:moveTo>
                <a:cubicBezTo>
                  <a:pt x="9472" y="138"/>
                  <a:pt x="12174" y="2840"/>
                  <a:pt x="12168" y="6153"/>
                </a:cubicBezTo>
                <a:cubicBezTo>
                  <a:pt x="12168" y="7182"/>
                  <a:pt x="11904" y="8195"/>
                  <a:pt x="11409" y="9087"/>
                </a:cubicBezTo>
                <a:cubicBezTo>
                  <a:pt x="11354" y="9186"/>
                  <a:pt x="11326" y="9301"/>
                  <a:pt x="11337" y="9417"/>
                </a:cubicBezTo>
                <a:lnTo>
                  <a:pt x="11486" y="11486"/>
                </a:lnTo>
                <a:lnTo>
                  <a:pt x="11486" y="11486"/>
                </a:lnTo>
                <a:lnTo>
                  <a:pt x="9411" y="11338"/>
                </a:lnTo>
                <a:cubicBezTo>
                  <a:pt x="9400" y="11337"/>
                  <a:pt x="9388" y="11337"/>
                  <a:pt x="9377" y="11337"/>
                </a:cubicBezTo>
                <a:cubicBezTo>
                  <a:pt x="9274" y="11337"/>
                  <a:pt x="9176" y="11360"/>
                  <a:pt x="9086" y="11409"/>
                </a:cubicBezTo>
                <a:cubicBezTo>
                  <a:pt x="8195" y="11910"/>
                  <a:pt x="7182" y="12174"/>
                  <a:pt x="6153" y="12174"/>
                </a:cubicBezTo>
                <a:cubicBezTo>
                  <a:pt x="2834" y="12174"/>
                  <a:pt x="138" y="9472"/>
                  <a:pt x="138" y="6159"/>
                </a:cubicBezTo>
                <a:cubicBezTo>
                  <a:pt x="138" y="2840"/>
                  <a:pt x="2834" y="138"/>
                  <a:pt x="6153" y="138"/>
                </a:cubicBezTo>
                <a:close/>
                <a:moveTo>
                  <a:pt x="6153" y="0"/>
                </a:moveTo>
                <a:cubicBezTo>
                  <a:pt x="2763" y="0"/>
                  <a:pt x="0" y="2763"/>
                  <a:pt x="0" y="6159"/>
                </a:cubicBezTo>
                <a:cubicBezTo>
                  <a:pt x="0" y="9549"/>
                  <a:pt x="2763" y="12312"/>
                  <a:pt x="6153" y="12312"/>
                </a:cubicBezTo>
                <a:cubicBezTo>
                  <a:pt x="7204" y="12312"/>
                  <a:pt x="8239" y="12042"/>
                  <a:pt x="9152" y="11530"/>
                </a:cubicBezTo>
                <a:cubicBezTo>
                  <a:pt x="9218" y="11497"/>
                  <a:pt x="9295" y="11475"/>
                  <a:pt x="9372" y="11475"/>
                </a:cubicBezTo>
                <a:lnTo>
                  <a:pt x="9400" y="11475"/>
                </a:lnTo>
                <a:lnTo>
                  <a:pt x="11634" y="11640"/>
                </a:lnTo>
                <a:lnTo>
                  <a:pt x="11475" y="9406"/>
                </a:lnTo>
                <a:cubicBezTo>
                  <a:pt x="11464" y="9318"/>
                  <a:pt x="11486" y="9230"/>
                  <a:pt x="11530" y="9158"/>
                </a:cubicBezTo>
                <a:cubicBezTo>
                  <a:pt x="12036" y="8245"/>
                  <a:pt x="12306" y="7204"/>
                  <a:pt x="12306" y="6159"/>
                </a:cubicBezTo>
                <a:cubicBezTo>
                  <a:pt x="12306" y="2763"/>
                  <a:pt x="9549" y="0"/>
                  <a:pt x="61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52;p22">
            <a:extLst>
              <a:ext uri="{FF2B5EF4-FFF2-40B4-BE49-F238E27FC236}">
                <a16:creationId xmlns:a16="http://schemas.microsoft.com/office/drawing/2014/main" id="{2D6E6A66-B7CC-4AED-AF34-8FA67184BF73}"/>
              </a:ext>
            </a:extLst>
          </p:cNvPr>
          <p:cNvSpPr txBox="1"/>
          <p:nvPr/>
        </p:nvSpPr>
        <p:spPr>
          <a:xfrm>
            <a:off x="8632238" y="5019196"/>
            <a:ext cx="10308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 is the biggest planet</a:t>
            </a:r>
            <a:endParaRPr dirty="0"/>
          </a:p>
        </p:txBody>
      </p:sp>
      <p:sp>
        <p:nvSpPr>
          <p:cNvPr id="55" name="Google Shape;257;p22">
            <a:extLst>
              <a:ext uri="{FF2B5EF4-FFF2-40B4-BE49-F238E27FC236}">
                <a16:creationId xmlns:a16="http://schemas.microsoft.com/office/drawing/2014/main" id="{D94C2B9B-6C96-4516-A2A1-739C69478527}"/>
              </a:ext>
            </a:extLst>
          </p:cNvPr>
          <p:cNvSpPr txBox="1"/>
          <p:nvPr/>
        </p:nvSpPr>
        <p:spPr>
          <a:xfrm>
            <a:off x="8434926" y="3877159"/>
            <a:ext cx="1030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RT 03-RW 01</a:t>
            </a:r>
          </a:p>
        </p:txBody>
      </p:sp>
      <p:sp>
        <p:nvSpPr>
          <p:cNvPr id="56" name="Google Shape;262;p22">
            <a:extLst>
              <a:ext uri="{FF2B5EF4-FFF2-40B4-BE49-F238E27FC236}">
                <a16:creationId xmlns:a16="http://schemas.microsoft.com/office/drawing/2014/main" id="{279028F6-CA64-486F-8937-20E8736A8837}"/>
              </a:ext>
            </a:extLst>
          </p:cNvPr>
          <p:cNvSpPr txBox="1"/>
          <p:nvPr/>
        </p:nvSpPr>
        <p:spPr>
          <a:xfrm>
            <a:off x="8571788" y="4711896"/>
            <a:ext cx="11517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Luas :1,73 Ha</a:t>
            </a:r>
          </a:p>
        </p:txBody>
      </p:sp>
      <p:sp>
        <p:nvSpPr>
          <p:cNvPr id="58" name="Google Shape;251;p22">
            <a:extLst>
              <a:ext uri="{FF2B5EF4-FFF2-40B4-BE49-F238E27FC236}">
                <a16:creationId xmlns:a16="http://schemas.microsoft.com/office/drawing/2014/main" id="{611A06D8-4753-41D4-BE89-1E7BA85BFF48}"/>
              </a:ext>
            </a:extLst>
          </p:cNvPr>
          <p:cNvSpPr txBox="1"/>
          <p:nvPr/>
        </p:nvSpPr>
        <p:spPr>
          <a:xfrm>
            <a:off x="8663009" y="5339552"/>
            <a:ext cx="10308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Bangunan :26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Penduduk :99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KK :27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Numerik :27</a:t>
            </a:r>
            <a:endParaRPr lang="id-ID"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233;p22">
            <a:extLst>
              <a:ext uri="{FF2B5EF4-FFF2-40B4-BE49-F238E27FC236}">
                <a16:creationId xmlns:a16="http://schemas.microsoft.com/office/drawing/2014/main" id="{AF01B48C-1F87-4140-834A-8755A3679701}"/>
              </a:ext>
            </a:extLst>
          </p:cNvPr>
          <p:cNvSpPr/>
          <p:nvPr/>
        </p:nvSpPr>
        <p:spPr>
          <a:xfrm>
            <a:off x="10033746" y="4279483"/>
            <a:ext cx="1129175" cy="215350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40;p22">
            <a:extLst>
              <a:ext uri="{FF2B5EF4-FFF2-40B4-BE49-F238E27FC236}">
                <a16:creationId xmlns:a16="http://schemas.microsoft.com/office/drawing/2014/main" id="{5A779B32-BF7A-4E09-81DE-37FF0DA10673}"/>
              </a:ext>
            </a:extLst>
          </p:cNvPr>
          <p:cNvSpPr/>
          <p:nvPr/>
        </p:nvSpPr>
        <p:spPr>
          <a:xfrm>
            <a:off x="9924380" y="3605711"/>
            <a:ext cx="941017" cy="941445"/>
          </a:xfrm>
          <a:custGeom>
            <a:avLst/>
            <a:gdLst/>
            <a:ahLst/>
            <a:cxnLst/>
            <a:rect l="l" t="t" r="r" b="b"/>
            <a:pathLst>
              <a:path w="13198" h="13204" extrusionOk="0">
                <a:moveTo>
                  <a:pt x="6599" y="0"/>
                </a:moveTo>
                <a:cubicBezTo>
                  <a:pt x="2955" y="0"/>
                  <a:pt x="0" y="2956"/>
                  <a:pt x="0" y="6604"/>
                </a:cubicBezTo>
                <a:cubicBezTo>
                  <a:pt x="0" y="10248"/>
                  <a:pt x="2955" y="13203"/>
                  <a:pt x="6599" y="13203"/>
                </a:cubicBezTo>
                <a:cubicBezTo>
                  <a:pt x="7765" y="13203"/>
                  <a:pt x="8866" y="12900"/>
                  <a:pt x="9818" y="12367"/>
                </a:cubicBezTo>
                <a:lnTo>
                  <a:pt x="12564" y="12565"/>
                </a:lnTo>
                <a:lnTo>
                  <a:pt x="12361" y="9818"/>
                </a:lnTo>
                <a:cubicBezTo>
                  <a:pt x="12895" y="8866"/>
                  <a:pt x="13197" y="7771"/>
                  <a:pt x="13197" y="6604"/>
                </a:cubicBezTo>
                <a:cubicBezTo>
                  <a:pt x="13197" y="2956"/>
                  <a:pt x="10247" y="0"/>
                  <a:pt x="65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41;p22">
            <a:extLst>
              <a:ext uri="{FF2B5EF4-FFF2-40B4-BE49-F238E27FC236}">
                <a16:creationId xmlns:a16="http://schemas.microsoft.com/office/drawing/2014/main" id="{26373302-3195-44FF-9C6E-06393E1BC4BF}"/>
              </a:ext>
            </a:extLst>
          </p:cNvPr>
          <p:cNvSpPr/>
          <p:nvPr/>
        </p:nvSpPr>
        <p:spPr>
          <a:xfrm>
            <a:off x="9956109" y="3637511"/>
            <a:ext cx="877846" cy="877846"/>
          </a:xfrm>
          <a:custGeom>
            <a:avLst/>
            <a:gdLst/>
            <a:ahLst/>
            <a:cxnLst/>
            <a:rect l="l" t="t" r="r" b="b"/>
            <a:pathLst>
              <a:path w="12312" h="12312" extrusionOk="0">
                <a:moveTo>
                  <a:pt x="6154" y="138"/>
                </a:moveTo>
                <a:cubicBezTo>
                  <a:pt x="9472" y="138"/>
                  <a:pt x="12174" y="2840"/>
                  <a:pt x="12174" y="6158"/>
                </a:cubicBezTo>
                <a:cubicBezTo>
                  <a:pt x="12174" y="7182"/>
                  <a:pt x="11910" y="8195"/>
                  <a:pt x="11409" y="9086"/>
                </a:cubicBezTo>
                <a:cubicBezTo>
                  <a:pt x="11354" y="9185"/>
                  <a:pt x="11327" y="9301"/>
                  <a:pt x="11338" y="9416"/>
                </a:cubicBezTo>
                <a:lnTo>
                  <a:pt x="11486" y="11491"/>
                </a:lnTo>
                <a:lnTo>
                  <a:pt x="11486" y="11491"/>
                </a:lnTo>
                <a:lnTo>
                  <a:pt x="9412" y="11337"/>
                </a:lnTo>
                <a:cubicBezTo>
                  <a:pt x="9400" y="11337"/>
                  <a:pt x="9389" y="11336"/>
                  <a:pt x="9378" y="11336"/>
                </a:cubicBezTo>
                <a:cubicBezTo>
                  <a:pt x="9274" y="11336"/>
                  <a:pt x="9176" y="11359"/>
                  <a:pt x="9087" y="11409"/>
                </a:cubicBezTo>
                <a:cubicBezTo>
                  <a:pt x="8195" y="11910"/>
                  <a:pt x="7183" y="12174"/>
                  <a:pt x="6154" y="12174"/>
                </a:cubicBezTo>
                <a:cubicBezTo>
                  <a:pt x="2835" y="12174"/>
                  <a:pt x="138" y="9477"/>
                  <a:pt x="138" y="6158"/>
                </a:cubicBezTo>
                <a:cubicBezTo>
                  <a:pt x="138" y="2840"/>
                  <a:pt x="2835" y="138"/>
                  <a:pt x="6154" y="138"/>
                </a:cubicBezTo>
                <a:close/>
                <a:moveTo>
                  <a:pt x="6154" y="0"/>
                </a:moveTo>
                <a:cubicBezTo>
                  <a:pt x="2764" y="0"/>
                  <a:pt x="1" y="2763"/>
                  <a:pt x="1" y="6158"/>
                </a:cubicBezTo>
                <a:cubicBezTo>
                  <a:pt x="1" y="9549"/>
                  <a:pt x="2764" y="12311"/>
                  <a:pt x="6154" y="12311"/>
                </a:cubicBezTo>
                <a:cubicBezTo>
                  <a:pt x="7205" y="12311"/>
                  <a:pt x="8239" y="12042"/>
                  <a:pt x="9153" y="11530"/>
                </a:cubicBezTo>
                <a:cubicBezTo>
                  <a:pt x="9219" y="11497"/>
                  <a:pt x="9296" y="11475"/>
                  <a:pt x="9373" y="11475"/>
                </a:cubicBezTo>
                <a:lnTo>
                  <a:pt x="9406" y="11475"/>
                </a:lnTo>
                <a:lnTo>
                  <a:pt x="11635" y="11640"/>
                </a:lnTo>
                <a:lnTo>
                  <a:pt x="11475" y="9405"/>
                </a:lnTo>
                <a:cubicBezTo>
                  <a:pt x="11470" y="9317"/>
                  <a:pt x="11486" y="9229"/>
                  <a:pt x="11531" y="9158"/>
                </a:cubicBezTo>
                <a:cubicBezTo>
                  <a:pt x="12042" y="8244"/>
                  <a:pt x="12312" y="7204"/>
                  <a:pt x="12312" y="6158"/>
                </a:cubicBezTo>
                <a:cubicBezTo>
                  <a:pt x="12312" y="2763"/>
                  <a:pt x="9549" y="0"/>
                  <a:pt x="61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54;p22">
            <a:extLst>
              <a:ext uri="{FF2B5EF4-FFF2-40B4-BE49-F238E27FC236}">
                <a16:creationId xmlns:a16="http://schemas.microsoft.com/office/drawing/2014/main" id="{9470A9B0-C54A-4354-8927-CFD3611DA005}"/>
              </a:ext>
            </a:extLst>
          </p:cNvPr>
          <p:cNvSpPr txBox="1"/>
          <p:nvPr/>
        </p:nvSpPr>
        <p:spPr>
          <a:xfrm>
            <a:off x="9879622" y="3878270"/>
            <a:ext cx="1030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RT 03-RW 05</a:t>
            </a:r>
          </a:p>
        </p:txBody>
      </p:sp>
      <p:sp>
        <p:nvSpPr>
          <p:cNvPr id="64" name="Google Shape;259;p22">
            <a:extLst>
              <a:ext uri="{FF2B5EF4-FFF2-40B4-BE49-F238E27FC236}">
                <a16:creationId xmlns:a16="http://schemas.microsoft.com/office/drawing/2014/main" id="{424DAB7D-0468-4827-90C7-803E21BAA65A}"/>
              </a:ext>
            </a:extLst>
          </p:cNvPr>
          <p:cNvSpPr txBox="1"/>
          <p:nvPr/>
        </p:nvSpPr>
        <p:spPr>
          <a:xfrm>
            <a:off x="10079947" y="4709821"/>
            <a:ext cx="10308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Luas :11,67 Ha</a:t>
            </a:r>
          </a:p>
        </p:txBody>
      </p:sp>
      <p:sp>
        <p:nvSpPr>
          <p:cNvPr id="66" name="Google Shape;251;p22">
            <a:extLst>
              <a:ext uri="{FF2B5EF4-FFF2-40B4-BE49-F238E27FC236}">
                <a16:creationId xmlns:a16="http://schemas.microsoft.com/office/drawing/2014/main" id="{06292565-B51D-4A25-9B8A-061CC25E8F03}"/>
              </a:ext>
            </a:extLst>
          </p:cNvPr>
          <p:cNvSpPr txBox="1"/>
          <p:nvPr/>
        </p:nvSpPr>
        <p:spPr>
          <a:xfrm>
            <a:off x="10082468" y="5474686"/>
            <a:ext cx="10308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Bangunan :57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Jumlah Penduduk :197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KK :62</a:t>
            </a:r>
            <a:b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d-ID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Numerik :23</a:t>
            </a:r>
            <a:endParaRPr lang="id-ID"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972823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nline Retail Branding Guidelines by Slidesgo">
  <a:themeElements>
    <a:clrScheme name="Simple Light">
      <a:dk1>
        <a:srgbClr val="79C8BB"/>
      </a:dk1>
      <a:lt1>
        <a:srgbClr val="FBEFD7"/>
      </a:lt1>
      <a:dk2>
        <a:srgbClr val="447B72"/>
      </a:dk2>
      <a:lt2>
        <a:srgbClr val="FA8E61"/>
      </a:lt2>
      <a:accent1>
        <a:srgbClr val="447B72"/>
      </a:accent1>
      <a:accent2>
        <a:srgbClr val="FA8E61"/>
      </a:accent2>
      <a:accent3>
        <a:srgbClr val="F2CA4F"/>
      </a:accent3>
      <a:accent4>
        <a:srgbClr val="FBEFD7"/>
      </a:accent4>
      <a:accent5>
        <a:srgbClr val="234943"/>
      </a:accent5>
      <a:accent6>
        <a:srgbClr val="F6DB85"/>
      </a:accent6>
      <a:hlink>
        <a:srgbClr val="447B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s Slide Master">
  <a:themeElements>
    <a:clrScheme name="ALLPPT COLOR 1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95959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1486</Words>
  <Application>Microsoft Office PowerPoint</Application>
  <PresentationFormat>Widescreen</PresentationFormat>
  <Paragraphs>240</Paragraphs>
  <Slides>24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Arial</vt:lpstr>
      <vt:lpstr>Calibri</vt:lpstr>
      <vt:lpstr>Calibri Light</vt:lpstr>
      <vt:lpstr>FontAwesome</vt:lpstr>
      <vt:lpstr>FontAwesome Regular</vt:lpstr>
      <vt:lpstr>Geomanist Bold</vt:lpstr>
      <vt:lpstr>Geomanist Light</vt:lpstr>
      <vt:lpstr>Geomanist Medium</vt:lpstr>
      <vt:lpstr>Geomanist Regular</vt:lpstr>
      <vt:lpstr>Gill Sans</vt:lpstr>
      <vt:lpstr>Josefin Sans</vt:lpstr>
      <vt:lpstr>Lato Black</vt:lpstr>
      <vt:lpstr>Lato Bold</vt:lpstr>
      <vt:lpstr>Lato Light</vt:lpstr>
      <vt:lpstr>Lato Regular</vt:lpstr>
      <vt:lpstr>Lemon/Milk</vt:lpstr>
      <vt:lpstr>Montserrat</vt:lpstr>
      <vt:lpstr>Raleway Light</vt:lpstr>
      <vt:lpstr>Roboto</vt:lpstr>
      <vt:lpstr>Wingdings 2</vt:lpstr>
      <vt:lpstr>1_Office Theme</vt:lpstr>
      <vt:lpstr>1_Custom Design</vt:lpstr>
      <vt:lpstr>Online Retail Branding Guidelines by Slidesgo</vt:lpstr>
      <vt:lpstr>2_Contents Slide Master</vt:lpstr>
      <vt:lpstr>Office Theme</vt:lpstr>
      <vt:lpstr>Worksheet</vt:lpstr>
      <vt:lpstr>Macro-Enabled Worksheet</vt:lpstr>
      <vt:lpstr>Hasil Pelaksanaan KOTAKU Tahun 2020</vt:lpstr>
      <vt:lpstr>HASIL PENDATAAN PARTISIPATIF KOTA PAREPARE TAHUN 2020 </vt:lpstr>
      <vt:lpstr>PowerPoint Presentation</vt:lpstr>
      <vt:lpstr>Perbedaan Permen No. 2 tahun 2016 dengan  Permen No. 14 tahun 2018</vt:lpstr>
      <vt:lpstr>HASIL PENDATAAN KUMUH KAB. SOPPENG TAHUN 2020</vt:lpstr>
      <vt:lpstr>HASIL PENDATAAN PARTISIPATIF KABUPATEN SOPPENG TAHUN 2020 </vt:lpstr>
      <vt:lpstr>PETA SEBARAN KAWASAN KUMUH KAB. SOPPENG TAHUN 2020 </vt:lpstr>
      <vt:lpstr>PEMANFAATAN DANA BPM KOTAKU KABUPATEN SOPPENG TAHUN 2020 </vt:lpstr>
      <vt:lpstr>OUTCOME PEMANFAATAN BPM KOTAKU KABUPATEN SOPPENG TAHUN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KEGIATAN PELETAKAN BATU PERTAMA BPM 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Ghani</dc:creator>
  <cp:lastModifiedBy>Muhammad Ghani</cp:lastModifiedBy>
  <cp:revision>88</cp:revision>
  <dcterms:created xsi:type="dcterms:W3CDTF">2020-09-28T22:45:55Z</dcterms:created>
  <dcterms:modified xsi:type="dcterms:W3CDTF">2021-03-04T04:45:03Z</dcterms:modified>
</cp:coreProperties>
</file>